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
  </p:notesMasterIdLst>
  <p:sldIdLst>
    <p:sldId id="1640" r:id="rId5"/>
    <p:sldId id="1641" r:id="rId6"/>
    <p:sldId id="1642" r:id="rId7"/>
    <p:sldId id="1643" r:id="rId8"/>
    <p:sldId id="164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Slides" id="{B697A3DA-1250-4D5E-AF28-0755A69A49D8}">
          <p14:sldIdLst>
            <p14:sldId id="1640"/>
            <p14:sldId id="1641"/>
            <p14:sldId id="1642"/>
            <p14:sldId id="1643"/>
            <p14:sldId id="164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55D8B6B-B3BF-0D73-7191-CC382765A576}" name="Maiwenn Marie Danno" initials="MD" userId="S::maiwenn@mit.edu::feffb395-7b6a-40f3-a999-d7c23ba04560" providerId="AD"/>
  <p188:author id="{7B2EE38A-D335-3A49-EEDD-2EDDBB768101}" name="Stefan Brown" initials="SB" userId="S::stefan.brown@brightcarbon.com::252352bc-e6ff-405e-b10a-872912c68ef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45759"/>
    <a:srgbClr val="E0B537"/>
    <a:srgbClr val="ED7700"/>
    <a:srgbClr val="EE0044"/>
    <a:srgbClr val="E7ECF0"/>
    <a:srgbClr val="E6ECF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165" autoAdjust="0"/>
    <p:restoredTop sz="95964" autoAdjust="0"/>
  </p:normalViewPr>
  <p:slideViewPr>
    <p:cSldViewPr snapToGrid="0">
      <p:cViewPr varScale="1">
        <p:scale>
          <a:sx n="90" d="100"/>
          <a:sy n="90" d="100"/>
        </p:scale>
        <p:origin x="72" y="182"/>
      </p:cViewPr>
      <p:guideLst/>
    </p:cSldViewPr>
  </p:slideViewPr>
  <p:outlineViewPr>
    <p:cViewPr>
      <p:scale>
        <a:sx n="33" d="100"/>
        <a:sy n="33" d="100"/>
      </p:scale>
      <p:origin x="0" y="-32988"/>
    </p:cViewPr>
  </p:outlineViewPr>
  <p:notesTextViewPr>
    <p:cViewPr>
      <p:scale>
        <a:sx n="3" d="2"/>
        <a:sy n="3" d="2"/>
      </p:scale>
      <p:origin x="0" y="0"/>
    </p:cViewPr>
  </p:notesTextViewPr>
  <p:sorterViewPr>
    <p:cViewPr>
      <p:scale>
        <a:sx n="100" d="100"/>
        <a:sy n="100" d="100"/>
      </p:scale>
      <p:origin x="0" y="-3350"/>
    </p:cViewPr>
  </p:sorterViewPr>
  <p:notesViewPr>
    <p:cSldViewPr snapToGrid="0" showGuides="1">
      <p:cViewPr varScale="1">
        <p:scale>
          <a:sx n="80" d="100"/>
          <a:sy n="80" d="100"/>
        </p:scale>
        <p:origin x="314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8/10/relationships/authors" Target="author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781E1-E7C6-4A49-9D67-2D42C6274E9E}" type="datetimeFigureOut">
              <a:rPr lang="en-GB" smtClean="0"/>
              <a:t>11/08/2023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9C831-25D6-44EC-814F-AB09CD1A7512}" type="slidenum">
              <a:rPr lang="en-GB" smtClean="0"/>
              <a:t>‹#›</a:t>
            </a:fld>
            <a:endParaRPr lang="en-GB"/>
          </a:p>
        </p:txBody>
      </p:sp>
    </p:spTree>
    <p:extLst>
      <p:ext uri="{BB962C8B-B14F-4D97-AF65-F5344CB8AC3E}">
        <p14:creationId xmlns:p14="http://schemas.microsoft.com/office/powerpoint/2010/main" val="208820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Blu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fr-FR"/>
              <a:t>Modifiez le style du titre</a:t>
            </a:r>
            <a:endParaRPr lang="en-GB" dirty="0"/>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dirty="0"/>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dirty="0">
                  <a:solidFill>
                    <a:schemeClr val="accent5"/>
                  </a:solidFill>
                  <a:latin typeface="+mj-lt"/>
                </a:rPr>
                <a:t>MIT </a:t>
              </a:r>
              <a:r>
                <a:rPr lang="en-US" sz="4900" b="0" i="0" cap="all" baseline="0" dirty="0">
                  <a:solidFill>
                    <a:schemeClr val="accent5"/>
                  </a:solidFill>
                  <a:latin typeface="+mj-lt"/>
                </a:rPr>
                <a:t>SLOAN</a:t>
              </a:r>
              <a:r>
                <a:rPr lang="en-US" sz="4900" b="0" i="0" dirty="0">
                  <a:solidFill>
                    <a:schemeClr val="accent5"/>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dirty="0">
                  <a:solidFill>
                    <a:schemeClr val="accent5"/>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00096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112E952A-3F90-548F-5C27-FC50939984B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5064125"/>
            <a:ext cx="9067800" cy="1815510"/>
          </a:xfrm>
          <a:prstGeom prst="rect">
            <a:avLst/>
          </a:prstGeom>
        </p:spPr>
      </p:pic>
      <p:sp>
        <p:nvSpPr>
          <p:cNvPr id="11" name="Text Placeholder 7">
            <a:extLst>
              <a:ext uri="{FF2B5EF4-FFF2-40B4-BE49-F238E27FC236}">
                <a16:creationId xmlns:a16="http://schemas.microsoft.com/office/drawing/2014/main" id="{4B36E4B3-450A-BF90-FCB3-EC0F09D2F748}"/>
              </a:ext>
            </a:extLst>
          </p:cNvPr>
          <p:cNvSpPr>
            <a:spLocks noGrp="1"/>
          </p:cNvSpPr>
          <p:nvPr>
            <p:ph type="body" sz="quarter" idx="12" hasCustomPrompt="1"/>
          </p:nvPr>
        </p:nvSpPr>
        <p:spPr>
          <a:xfrm>
            <a:off x="692150" y="1347624"/>
            <a:ext cx="2519364" cy="369332"/>
          </a:xfrm>
        </p:spPr>
        <p:txBody>
          <a:bodyPr wrap="square">
            <a:normAutofit/>
          </a:bodyPr>
          <a:lstStyle>
            <a:lvl1pPr marL="0" indent="0">
              <a:buNone/>
              <a:defRPr sz="1800" b="1">
                <a:solidFill>
                  <a:schemeClr val="accent4"/>
                </a:solidFill>
              </a:defRPr>
            </a:lvl1pPr>
          </a:lstStyle>
          <a:p>
            <a:pPr lvl="0"/>
            <a:r>
              <a:rPr lang="en-US" dirty="0"/>
              <a:t>01. Section Name</a:t>
            </a:r>
            <a:endParaRPr lang="en-GB" dirty="0"/>
          </a:p>
        </p:txBody>
      </p:sp>
      <p:sp>
        <p:nvSpPr>
          <p:cNvPr id="17" name="Text Placeholder 16">
            <a:extLst>
              <a:ext uri="{FF2B5EF4-FFF2-40B4-BE49-F238E27FC236}">
                <a16:creationId xmlns:a16="http://schemas.microsoft.com/office/drawing/2014/main" id="{104653AD-CABA-4E21-7FF7-5D87185C055F}"/>
              </a:ext>
            </a:extLst>
          </p:cNvPr>
          <p:cNvSpPr>
            <a:spLocks noGrp="1"/>
          </p:cNvSpPr>
          <p:nvPr>
            <p:ph type="body" sz="quarter" idx="18" hasCustomPrompt="1"/>
          </p:nvPr>
        </p:nvSpPr>
        <p:spPr>
          <a:xfrm>
            <a:off x="685801" y="1716956"/>
            <a:ext cx="2519364" cy="1113557"/>
          </a:xfrm>
        </p:spPr>
        <p:txBody>
          <a:bodyPr>
            <a:normAutofit/>
          </a:bodyPr>
          <a:lstStyle>
            <a:lvl1pPr marL="0" indent="0">
              <a:buNone/>
              <a:defRPr sz="1400"/>
            </a:lvl1pPr>
          </a:lstStyle>
          <a:p>
            <a:pPr lvl="0"/>
            <a:r>
              <a:rPr lang="en-US" dirty="0"/>
              <a:t>Click to add description or sub-sections </a:t>
            </a:r>
          </a:p>
        </p:txBody>
      </p:sp>
      <p:sp>
        <p:nvSpPr>
          <p:cNvPr id="20" name="Text Placeholder 7">
            <a:extLst>
              <a:ext uri="{FF2B5EF4-FFF2-40B4-BE49-F238E27FC236}">
                <a16:creationId xmlns:a16="http://schemas.microsoft.com/office/drawing/2014/main" id="{0F0CDC02-4F9C-2381-FDEA-FBD870B7B3B0}"/>
              </a:ext>
            </a:extLst>
          </p:cNvPr>
          <p:cNvSpPr>
            <a:spLocks noGrp="1"/>
          </p:cNvSpPr>
          <p:nvPr>
            <p:ph type="body" sz="quarter" idx="19" hasCustomPrompt="1"/>
          </p:nvPr>
        </p:nvSpPr>
        <p:spPr>
          <a:xfrm>
            <a:off x="4036218" y="1347624"/>
            <a:ext cx="2519364" cy="369332"/>
          </a:xfrm>
        </p:spPr>
        <p:txBody>
          <a:bodyPr wrap="square">
            <a:normAutofit/>
          </a:bodyPr>
          <a:lstStyle>
            <a:lvl1pPr marL="0" indent="0">
              <a:buNone/>
              <a:defRPr sz="1800" b="1">
                <a:solidFill>
                  <a:schemeClr val="accent4"/>
                </a:solidFill>
              </a:defRPr>
            </a:lvl1pPr>
          </a:lstStyle>
          <a:p>
            <a:pPr lvl="0"/>
            <a:r>
              <a:rPr lang="en-US" dirty="0"/>
              <a:t>02. Section Name</a:t>
            </a:r>
            <a:endParaRPr lang="en-GB" dirty="0"/>
          </a:p>
        </p:txBody>
      </p:sp>
      <p:sp>
        <p:nvSpPr>
          <p:cNvPr id="21" name="Text Placeholder 16">
            <a:extLst>
              <a:ext uri="{FF2B5EF4-FFF2-40B4-BE49-F238E27FC236}">
                <a16:creationId xmlns:a16="http://schemas.microsoft.com/office/drawing/2014/main" id="{C286D925-BA1B-D564-D562-00D59318F5FE}"/>
              </a:ext>
            </a:extLst>
          </p:cNvPr>
          <p:cNvSpPr>
            <a:spLocks noGrp="1"/>
          </p:cNvSpPr>
          <p:nvPr>
            <p:ph type="body" sz="quarter" idx="20" hasCustomPrompt="1"/>
          </p:nvPr>
        </p:nvSpPr>
        <p:spPr>
          <a:xfrm>
            <a:off x="4029869" y="1716956"/>
            <a:ext cx="2519364" cy="1113557"/>
          </a:xfrm>
        </p:spPr>
        <p:txBody>
          <a:bodyPr>
            <a:normAutofit/>
          </a:bodyPr>
          <a:lstStyle>
            <a:lvl1pPr marL="0" indent="0">
              <a:buNone/>
              <a:defRPr sz="1400"/>
            </a:lvl1pPr>
          </a:lstStyle>
          <a:p>
            <a:pPr lvl="0"/>
            <a:r>
              <a:rPr lang="en-US" dirty="0"/>
              <a:t>Click to add description or sub-sections </a:t>
            </a:r>
          </a:p>
        </p:txBody>
      </p:sp>
      <p:sp>
        <p:nvSpPr>
          <p:cNvPr id="22" name="Text Placeholder 7">
            <a:extLst>
              <a:ext uri="{FF2B5EF4-FFF2-40B4-BE49-F238E27FC236}">
                <a16:creationId xmlns:a16="http://schemas.microsoft.com/office/drawing/2014/main" id="{AE533FDD-827D-A291-A60A-0C83D9D5E18B}"/>
              </a:ext>
            </a:extLst>
          </p:cNvPr>
          <p:cNvSpPr>
            <a:spLocks noGrp="1"/>
          </p:cNvSpPr>
          <p:nvPr>
            <p:ph type="body" sz="quarter" idx="21" hasCustomPrompt="1"/>
          </p:nvPr>
        </p:nvSpPr>
        <p:spPr>
          <a:xfrm>
            <a:off x="7380286" y="1347624"/>
            <a:ext cx="2519364" cy="369332"/>
          </a:xfrm>
        </p:spPr>
        <p:txBody>
          <a:bodyPr wrap="square">
            <a:normAutofit/>
          </a:bodyPr>
          <a:lstStyle>
            <a:lvl1pPr marL="0" indent="0">
              <a:buNone/>
              <a:defRPr sz="1800" b="1">
                <a:solidFill>
                  <a:schemeClr val="accent4"/>
                </a:solidFill>
              </a:defRPr>
            </a:lvl1pPr>
          </a:lstStyle>
          <a:p>
            <a:pPr lvl="0"/>
            <a:r>
              <a:rPr lang="en-US" dirty="0"/>
              <a:t>03. Section Name</a:t>
            </a:r>
            <a:endParaRPr lang="en-GB" dirty="0"/>
          </a:p>
        </p:txBody>
      </p:sp>
      <p:sp>
        <p:nvSpPr>
          <p:cNvPr id="23" name="Text Placeholder 16">
            <a:extLst>
              <a:ext uri="{FF2B5EF4-FFF2-40B4-BE49-F238E27FC236}">
                <a16:creationId xmlns:a16="http://schemas.microsoft.com/office/drawing/2014/main" id="{9D189EC2-5F54-E447-3DA3-C95225F341CF}"/>
              </a:ext>
            </a:extLst>
          </p:cNvPr>
          <p:cNvSpPr>
            <a:spLocks noGrp="1"/>
          </p:cNvSpPr>
          <p:nvPr>
            <p:ph type="body" sz="quarter" idx="22" hasCustomPrompt="1"/>
          </p:nvPr>
        </p:nvSpPr>
        <p:spPr>
          <a:xfrm>
            <a:off x="7373937" y="1716956"/>
            <a:ext cx="2519364" cy="1113557"/>
          </a:xfrm>
        </p:spPr>
        <p:txBody>
          <a:bodyPr>
            <a:normAutofit/>
          </a:bodyPr>
          <a:lstStyle>
            <a:lvl1pPr marL="0" indent="0">
              <a:buNone/>
              <a:defRPr sz="1400"/>
            </a:lvl1pPr>
          </a:lstStyle>
          <a:p>
            <a:pPr lvl="0"/>
            <a:r>
              <a:rPr lang="en-US" dirty="0"/>
              <a:t>Click to add description or sub-sections </a:t>
            </a:r>
          </a:p>
        </p:txBody>
      </p:sp>
      <p:sp>
        <p:nvSpPr>
          <p:cNvPr id="24" name="Text Placeholder 7">
            <a:extLst>
              <a:ext uri="{FF2B5EF4-FFF2-40B4-BE49-F238E27FC236}">
                <a16:creationId xmlns:a16="http://schemas.microsoft.com/office/drawing/2014/main" id="{55C8FE86-16F2-93F4-7E82-250D6547021B}"/>
              </a:ext>
            </a:extLst>
          </p:cNvPr>
          <p:cNvSpPr>
            <a:spLocks noGrp="1"/>
          </p:cNvSpPr>
          <p:nvPr>
            <p:ph type="body" sz="quarter" idx="23" hasCustomPrompt="1"/>
          </p:nvPr>
        </p:nvSpPr>
        <p:spPr>
          <a:xfrm>
            <a:off x="692150" y="3340656"/>
            <a:ext cx="2519364" cy="369332"/>
          </a:xfrm>
        </p:spPr>
        <p:txBody>
          <a:bodyPr wrap="square">
            <a:normAutofit/>
          </a:bodyPr>
          <a:lstStyle>
            <a:lvl1pPr marL="0" indent="0">
              <a:buNone/>
              <a:defRPr sz="1800" b="1">
                <a:solidFill>
                  <a:schemeClr val="accent4"/>
                </a:solidFill>
              </a:defRPr>
            </a:lvl1pPr>
          </a:lstStyle>
          <a:p>
            <a:pPr lvl="0"/>
            <a:r>
              <a:rPr lang="en-US" dirty="0"/>
              <a:t>04. Section Name</a:t>
            </a:r>
            <a:endParaRPr lang="en-GB" dirty="0"/>
          </a:p>
        </p:txBody>
      </p:sp>
      <p:sp>
        <p:nvSpPr>
          <p:cNvPr id="25" name="Text Placeholder 16">
            <a:extLst>
              <a:ext uri="{FF2B5EF4-FFF2-40B4-BE49-F238E27FC236}">
                <a16:creationId xmlns:a16="http://schemas.microsoft.com/office/drawing/2014/main" id="{6AF7C633-55B1-8CB1-B336-D58F642B2D0F}"/>
              </a:ext>
            </a:extLst>
          </p:cNvPr>
          <p:cNvSpPr>
            <a:spLocks noGrp="1"/>
          </p:cNvSpPr>
          <p:nvPr>
            <p:ph type="body" sz="quarter" idx="24" hasCustomPrompt="1"/>
          </p:nvPr>
        </p:nvSpPr>
        <p:spPr>
          <a:xfrm>
            <a:off x="685801" y="3709988"/>
            <a:ext cx="2519364" cy="1113557"/>
          </a:xfrm>
        </p:spPr>
        <p:txBody>
          <a:bodyPr>
            <a:normAutofit/>
          </a:bodyPr>
          <a:lstStyle>
            <a:lvl1pPr marL="0" indent="0">
              <a:buNone/>
              <a:defRPr sz="1400"/>
            </a:lvl1pPr>
          </a:lstStyle>
          <a:p>
            <a:pPr lvl="0"/>
            <a:r>
              <a:rPr lang="en-US" dirty="0"/>
              <a:t>Click to add description or sub-sections </a:t>
            </a:r>
          </a:p>
        </p:txBody>
      </p:sp>
      <p:sp>
        <p:nvSpPr>
          <p:cNvPr id="26" name="Text Placeholder 7">
            <a:extLst>
              <a:ext uri="{FF2B5EF4-FFF2-40B4-BE49-F238E27FC236}">
                <a16:creationId xmlns:a16="http://schemas.microsoft.com/office/drawing/2014/main" id="{52DA6172-C938-A754-4633-A96E0FCAD62B}"/>
              </a:ext>
            </a:extLst>
          </p:cNvPr>
          <p:cNvSpPr>
            <a:spLocks noGrp="1"/>
          </p:cNvSpPr>
          <p:nvPr>
            <p:ph type="body" sz="quarter" idx="25" hasCustomPrompt="1"/>
          </p:nvPr>
        </p:nvSpPr>
        <p:spPr>
          <a:xfrm>
            <a:off x="4036218" y="3340656"/>
            <a:ext cx="2519364" cy="369332"/>
          </a:xfrm>
        </p:spPr>
        <p:txBody>
          <a:bodyPr wrap="square">
            <a:normAutofit/>
          </a:bodyPr>
          <a:lstStyle>
            <a:lvl1pPr marL="0" indent="0">
              <a:buNone/>
              <a:defRPr sz="1800" b="1">
                <a:solidFill>
                  <a:schemeClr val="accent4"/>
                </a:solidFill>
              </a:defRPr>
            </a:lvl1pPr>
          </a:lstStyle>
          <a:p>
            <a:pPr lvl="0"/>
            <a:r>
              <a:rPr lang="en-US" dirty="0"/>
              <a:t>05. Section Name</a:t>
            </a:r>
            <a:endParaRPr lang="en-GB" dirty="0"/>
          </a:p>
        </p:txBody>
      </p:sp>
      <p:sp>
        <p:nvSpPr>
          <p:cNvPr id="27" name="Text Placeholder 16">
            <a:extLst>
              <a:ext uri="{FF2B5EF4-FFF2-40B4-BE49-F238E27FC236}">
                <a16:creationId xmlns:a16="http://schemas.microsoft.com/office/drawing/2014/main" id="{1F131311-C017-1615-9277-4F060D9F1B14}"/>
              </a:ext>
            </a:extLst>
          </p:cNvPr>
          <p:cNvSpPr>
            <a:spLocks noGrp="1"/>
          </p:cNvSpPr>
          <p:nvPr>
            <p:ph type="body" sz="quarter" idx="26" hasCustomPrompt="1"/>
          </p:nvPr>
        </p:nvSpPr>
        <p:spPr>
          <a:xfrm>
            <a:off x="4029869" y="3709988"/>
            <a:ext cx="2519364" cy="1113557"/>
          </a:xfrm>
        </p:spPr>
        <p:txBody>
          <a:bodyPr>
            <a:normAutofit/>
          </a:bodyPr>
          <a:lstStyle>
            <a:lvl1pPr marL="0" indent="0">
              <a:buNone/>
              <a:defRPr sz="1400"/>
            </a:lvl1pPr>
          </a:lstStyle>
          <a:p>
            <a:pPr lvl="0"/>
            <a:r>
              <a:rPr lang="en-US" dirty="0"/>
              <a:t>Click to add description or sub-sections </a:t>
            </a:r>
          </a:p>
        </p:txBody>
      </p:sp>
      <p:sp>
        <p:nvSpPr>
          <p:cNvPr id="28" name="Text Placeholder 7">
            <a:extLst>
              <a:ext uri="{FF2B5EF4-FFF2-40B4-BE49-F238E27FC236}">
                <a16:creationId xmlns:a16="http://schemas.microsoft.com/office/drawing/2014/main" id="{A93B0D6A-9643-6FD6-8571-536CE99D24D8}"/>
              </a:ext>
            </a:extLst>
          </p:cNvPr>
          <p:cNvSpPr>
            <a:spLocks noGrp="1"/>
          </p:cNvSpPr>
          <p:nvPr>
            <p:ph type="body" sz="quarter" idx="27" hasCustomPrompt="1"/>
          </p:nvPr>
        </p:nvSpPr>
        <p:spPr>
          <a:xfrm>
            <a:off x="7380286" y="3340656"/>
            <a:ext cx="2519364" cy="369332"/>
          </a:xfrm>
        </p:spPr>
        <p:txBody>
          <a:bodyPr wrap="square">
            <a:normAutofit/>
          </a:bodyPr>
          <a:lstStyle>
            <a:lvl1pPr marL="0" indent="0">
              <a:buNone/>
              <a:defRPr sz="1800" b="1">
                <a:solidFill>
                  <a:schemeClr val="accent4"/>
                </a:solidFill>
              </a:defRPr>
            </a:lvl1pPr>
          </a:lstStyle>
          <a:p>
            <a:pPr lvl="0"/>
            <a:r>
              <a:rPr lang="en-US" dirty="0"/>
              <a:t>06. Section Name</a:t>
            </a:r>
            <a:endParaRPr lang="en-GB" dirty="0"/>
          </a:p>
        </p:txBody>
      </p:sp>
      <p:sp>
        <p:nvSpPr>
          <p:cNvPr id="29" name="Text Placeholder 16">
            <a:extLst>
              <a:ext uri="{FF2B5EF4-FFF2-40B4-BE49-F238E27FC236}">
                <a16:creationId xmlns:a16="http://schemas.microsoft.com/office/drawing/2014/main" id="{8F97B6EF-30F4-4838-BC44-10AC4C1F68F2}"/>
              </a:ext>
            </a:extLst>
          </p:cNvPr>
          <p:cNvSpPr>
            <a:spLocks noGrp="1"/>
          </p:cNvSpPr>
          <p:nvPr>
            <p:ph type="body" sz="quarter" idx="28" hasCustomPrompt="1"/>
          </p:nvPr>
        </p:nvSpPr>
        <p:spPr>
          <a:xfrm>
            <a:off x="7373937" y="3709988"/>
            <a:ext cx="2519364" cy="1113557"/>
          </a:xfrm>
        </p:spPr>
        <p:txBody>
          <a:bodyPr>
            <a:normAutofit/>
          </a:bodyPr>
          <a:lstStyle>
            <a:lvl1pPr marL="0" indent="0">
              <a:buNone/>
              <a:defRPr sz="1400"/>
            </a:lvl1pPr>
          </a:lstStyle>
          <a:p>
            <a:pPr lvl="0"/>
            <a:r>
              <a:rPr lang="en-US" dirty="0"/>
              <a:t>Click to add description or sub-sections </a:t>
            </a:r>
          </a:p>
        </p:txBody>
      </p:sp>
      <p:pic>
        <p:nvPicPr>
          <p:cNvPr id="3" name="Graphic 2">
            <a:extLst>
              <a:ext uri="{FF2B5EF4-FFF2-40B4-BE49-F238E27FC236}">
                <a16:creationId xmlns:a16="http://schemas.microsoft.com/office/drawing/2014/main" id="{4422A1AD-B83F-FED7-85AB-3E369DC81B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C1AC644D-CA17-163D-8F07-F96A7BC18CE0}"/>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398138CA-3CDD-379F-B914-EB980701107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0B83FCCC-7734-91B9-CF10-D4BA84A0DEB4}"/>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82339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198BA0-654F-859A-392E-53AD4EC03790}"/>
              </a:ext>
            </a:extLst>
          </p:cNvPr>
          <p:cNvSpPr>
            <a:spLocks noGrp="1"/>
          </p:cNvSpPr>
          <p:nvPr>
            <p:ph type="pic" sz="quarter" idx="10" hasCustomPrompt="1"/>
          </p:nvPr>
        </p:nvSpPr>
        <p:spPr>
          <a:xfrm>
            <a:off x="0" y="0"/>
            <a:ext cx="5976938" cy="6858000"/>
          </a:xfrm>
          <a:solidFill>
            <a:schemeClr val="tx1">
              <a:lumMod val="20000"/>
              <a:lumOff val="80000"/>
            </a:schemeClr>
          </a:solidFill>
        </p:spPr>
        <p:txBody>
          <a:bodyPr bIns="1620000" anchor="ctr">
            <a:normAutofit/>
          </a:bodyPr>
          <a:lstStyle>
            <a:lvl1pPr marL="0" indent="0" algn="ctr">
              <a:buNone/>
              <a:defRPr sz="3600" baseline="-25000">
                <a:solidFill>
                  <a:schemeClr val="tx1"/>
                </a:solidFill>
              </a:defRPr>
            </a:lvl1pPr>
          </a:lstStyle>
          <a:p>
            <a:r>
              <a:rPr lang="en-GB" dirty="0"/>
              <a:t>Select icon to insert picture</a:t>
            </a:r>
          </a:p>
        </p:txBody>
      </p:sp>
      <p:sp>
        <p:nvSpPr>
          <p:cNvPr id="10" name="Text Placeholder 9">
            <a:extLst>
              <a:ext uri="{FF2B5EF4-FFF2-40B4-BE49-F238E27FC236}">
                <a16:creationId xmlns:a16="http://schemas.microsoft.com/office/drawing/2014/main" id="{ED61D8E2-251A-6FC6-3949-5E987F3148E4}"/>
              </a:ext>
            </a:extLst>
          </p:cNvPr>
          <p:cNvSpPr>
            <a:spLocks noGrp="1"/>
          </p:cNvSpPr>
          <p:nvPr>
            <p:ph type="body" sz="quarter" idx="12" hasCustomPrompt="1"/>
          </p:nvPr>
        </p:nvSpPr>
        <p:spPr>
          <a:xfrm>
            <a:off x="3079750" y="0"/>
            <a:ext cx="2897188" cy="6858000"/>
          </a:xfrm>
          <a:gradFill flip="none" rotWithShape="1">
            <a:gsLst>
              <a:gs pos="100000">
                <a:srgbClr val="000000">
                  <a:alpha val="0"/>
                </a:srgbClr>
              </a:gs>
              <a:gs pos="0">
                <a:srgbClr val="000000">
                  <a:alpha val="32000"/>
                </a:srgbClr>
              </a:gs>
            </a:gsLst>
            <a:lin ang="108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defTabSz="457200"/>
            <a:r>
              <a:rPr lang="en-GB" dirty="0"/>
              <a:t>Do not enter text into this placeholder. </a:t>
            </a:r>
            <a:br>
              <a:rPr lang="en-GB" dirty="0"/>
            </a:br>
            <a:r>
              <a:rPr lang="en-GB" dirty="0"/>
              <a:t>This will not show up when presenting.</a:t>
            </a:r>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E123DF25-179E-401A-B93A-47298B5BC7D6}"/>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C8FD0CD0-7CD9-6FB6-DABE-74F2C3903D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9CB9F875-70E1-7F6D-B85A-31C058053A01}"/>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itle 1">
            <a:extLst>
              <a:ext uri="{FF2B5EF4-FFF2-40B4-BE49-F238E27FC236}">
                <a16:creationId xmlns:a16="http://schemas.microsoft.com/office/drawing/2014/main" id="{775C178F-A28F-E288-EAB0-BE9CB52C9E52}"/>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D100F441-5CD5-3692-E04B-CB3AC93C3838}"/>
              </a:ext>
            </a:extLst>
          </p:cNvPr>
          <p:cNvGrpSpPr/>
          <p:nvPr userDrawn="1"/>
        </p:nvGrpSpPr>
        <p:grpSpPr>
          <a:xfrm>
            <a:off x="-1518920" y="0"/>
            <a:ext cx="1248590" cy="3316146"/>
            <a:chOff x="-2206171" y="0"/>
            <a:chExt cx="1973942" cy="3117918"/>
          </a:xfrm>
        </p:grpSpPr>
        <p:sp>
          <p:nvSpPr>
            <p:cNvPr id="11" name="Rectangle 10">
              <a:extLst>
                <a:ext uri="{FF2B5EF4-FFF2-40B4-BE49-F238E27FC236}">
                  <a16:creationId xmlns:a16="http://schemas.microsoft.com/office/drawing/2014/main" id="{0BD493FC-C887-0A82-95D4-1242ED9CC89B}"/>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2" name="Rectangle 11">
              <a:extLst>
                <a:ext uri="{FF2B5EF4-FFF2-40B4-BE49-F238E27FC236}">
                  <a16:creationId xmlns:a16="http://schemas.microsoft.com/office/drawing/2014/main" id="{9A9FD7DA-C602-96EA-DA81-69B3B95056FA}"/>
                </a:ext>
              </a:extLst>
            </p:cNvPr>
            <p:cNvSpPr/>
            <p:nvPr/>
          </p:nvSpPr>
          <p:spPr>
            <a:xfrm>
              <a:off x="-2206171" y="275772"/>
              <a:ext cx="1973942" cy="2842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a:t>
              </a:r>
            </a:p>
            <a:p>
              <a:endParaRPr lang="en-GB" sz="9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r>
                <a:rPr lang="en-GB" sz="900" dirty="0">
                  <a:solidFill>
                    <a:schemeClr val="tx1"/>
                  </a:solidFill>
                </a:rPr>
                <a:t> </a:t>
              </a:r>
            </a:p>
          </p:txBody>
        </p:sp>
      </p:grpSp>
    </p:spTree>
    <p:extLst>
      <p:ext uri="{BB962C8B-B14F-4D97-AF65-F5344CB8AC3E}">
        <p14:creationId xmlns:p14="http://schemas.microsoft.com/office/powerpoint/2010/main" val="1493152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5976938" cy="6858000"/>
          </a:xfrm>
          <a:prstGeom prst="rect">
            <a:avLst/>
          </a:prstGeom>
        </p:spPr>
      </p:pic>
      <p:sp>
        <p:nvSpPr>
          <p:cNvPr id="4" name="Rectangle 3">
            <a:extLst>
              <a:ext uri="{FF2B5EF4-FFF2-40B4-BE49-F238E27FC236}">
                <a16:creationId xmlns:a16="http://schemas.microsoft.com/office/drawing/2014/main" id="{7ECFF036-DA68-477B-6937-4ADEE28C2A30}"/>
              </a:ext>
            </a:extLst>
          </p:cNvPr>
          <p:cNvSpPr/>
          <p:nvPr userDrawn="1"/>
        </p:nvSpPr>
        <p:spPr>
          <a:xfrm>
            <a:off x="0" y="-1"/>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grpSp>
        <p:nvGrpSpPr>
          <p:cNvPr id="3" name="Group 2">
            <a:extLst>
              <a:ext uri="{FF2B5EF4-FFF2-40B4-BE49-F238E27FC236}">
                <a16:creationId xmlns:a16="http://schemas.microsoft.com/office/drawing/2014/main" id="{1A387A81-7B2E-214F-A7E9-AEF76B058CF0}"/>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419A958D-2F5F-DFF0-650E-C876A4BF56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E4BDBD87-4C44-2051-B590-3BAC256463D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A85BBC5E-9CA3-35A1-2B70-0289B4F39A9E}"/>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89E29573-42CC-6C87-11DD-37F7CD088C18}"/>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9FDACFD3-EEF7-22A0-E526-BEF37D218151}"/>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731AF126-02C5-A43F-8306-E148A70103DA}"/>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298552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0" y="0"/>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2255929B-BFC4-2A46-0CBA-E288C616D46C}"/>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985A387B-31C7-3484-EF26-18AD3EC0652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D65047FA-42BB-E0A1-61C4-D0746A07DFD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4216551D-C457-444C-0B68-80E443C545EA}"/>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72C71105-D906-A438-D4EE-96B4FF66BC03}"/>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480D96A4-92B1-D3BA-1E87-BC3D262ED8E6}"/>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5D2E6CE0-1523-674D-3148-3F0D34D1E66C}"/>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557508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393699" y="-1"/>
            <a:ext cx="5583237"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FF404AA7-6936-D412-7ABA-6DADF0DA2C8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07FCF5-4833-E3E5-3411-3A69FEBDC47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C85425B6-EB89-AB91-3AA6-EDD61BE2A91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71628415-76CC-F35D-F71F-F6FDBB99D41C}"/>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6F1FF7CF-9F2E-8508-5DF0-5995948B3F5E}"/>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1A464E79-B8BF-F74B-A874-E7B9FCE2C1D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E326A3DC-90A2-9916-9EDA-7264955AA6E8}"/>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340251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5">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2322287" y="-1"/>
            <a:ext cx="3654652" cy="6858000"/>
          </a:xfrm>
          <a:prstGeom prst="rect">
            <a:avLst/>
          </a:prstGeom>
          <a:gradFill flip="none" rotWithShape="1">
            <a:gsLst>
              <a:gs pos="68000">
                <a:srgbClr val="000000">
                  <a:alpha val="0"/>
                </a:srgbClr>
              </a:gs>
              <a:gs pos="0">
                <a:srgbClr val="000000">
                  <a:alpha val="47000"/>
                </a:srgbClr>
              </a:gs>
            </a:gsLst>
            <a:lin ang="120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8F9B8BB9-D9E0-24EB-DC4B-0BA936E97F53}"/>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F2BE77-02E1-E3E2-3118-C2324899CE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15ED8949-59DC-BAE0-5C52-DD79BA87BD62}"/>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0C8F6832-398C-75C1-4AF7-2A7E17D618D6}"/>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A316FEE2-8727-6AE7-508D-C9E19FE6DF2B}"/>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B98BC6B8-0EAC-3D8B-8073-599F0E7D5A32}"/>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7972D2FA-0C9E-71C8-6D29-EA6BC91ECC23}"/>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2592422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A1893FFB-82CD-D1D5-CF05-A847B96128F3}"/>
              </a:ext>
            </a:extLst>
          </p:cNvPr>
          <p:cNvSpPr>
            <a:spLocks noGrp="1"/>
          </p:cNvSpPr>
          <p:nvPr>
            <p:ph sz="quarter" idx="12"/>
          </p:nvPr>
        </p:nvSpPr>
        <p:spPr>
          <a:xfrm>
            <a:off x="685800" y="1714500"/>
            <a:ext cx="10820400" cy="42291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pic>
        <p:nvPicPr>
          <p:cNvPr id="3" name="Graphic 2">
            <a:extLst>
              <a:ext uri="{FF2B5EF4-FFF2-40B4-BE49-F238E27FC236}">
                <a16:creationId xmlns:a16="http://schemas.microsoft.com/office/drawing/2014/main" id="{F2B1148A-DDC1-DEA5-9931-D2CD8DBEEE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7E09E9B9-AFCA-64A7-6DC1-C003D04B076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7BBB5F80-C9B7-FC3D-0365-793D360007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950C268B-26F0-5ED0-206B-A766A877731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437C3641-3543-3523-61C7-83D85D80E2CC}"/>
              </a:ext>
            </a:extLst>
          </p:cNvPr>
          <p:cNvSpPr>
            <a:spLocks noGrp="1"/>
          </p:cNvSpPr>
          <p:nvPr>
            <p:ph type="ftr" sz="quarter" idx="13"/>
          </p:nvPr>
        </p:nvSpPr>
        <p:spPr/>
        <p:txBody>
          <a:bodyPr/>
          <a:lstStyle/>
          <a:p>
            <a:endParaRPr lang="en-GB" dirty="0"/>
          </a:p>
        </p:txBody>
      </p:sp>
      <p:sp>
        <p:nvSpPr>
          <p:cNvPr id="9" name="Slide Number Placeholder 8">
            <a:extLst>
              <a:ext uri="{FF2B5EF4-FFF2-40B4-BE49-F238E27FC236}">
                <a16:creationId xmlns:a16="http://schemas.microsoft.com/office/drawing/2014/main" id="{CA31FE86-8351-FE00-A0DC-A499C7791DB6}"/>
              </a:ext>
            </a:extLst>
          </p:cNvPr>
          <p:cNvSpPr>
            <a:spLocks noGrp="1"/>
          </p:cNvSpPr>
          <p:nvPr>
            <p:ph type="sldNum" sz="quarter" idx="14"/>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85C3C5E7-61CE-0834-2A4E-CDA4771B1480}"/>
              </a:ext>
            </a:extLst>
          </p:cNvPr>
          <p:cNvSpPr>
            <a:spLocks noGrp="1"/>
          </p:cNvSpPr>
          <p:nvPr>
            <p:ph type="title"/>
          </p:nvPr>
        </p:nvSpPr>
        <p:spPr/>
        <p:txBody>
          <a:bodyPr/>
          <a:lstStyle/>
          <a:p>
            <a:r>
              <a:rPr lang="fr-FR"/>
              <a:t>Modifiez le style du titre</a:t>
            </a:r>
            <a:endParaRPr lang="en-GB"/>
          </a:p>
        </p:txBody>
      </p:sp>
    </p:spTree>
    <p:extLst>
      <p:ext uri="{BB962C8B-B14F-4D97-AF65-F5344CB8AC3E}">
        <p14:creationId xmlns:p14="http://schemas.microsoft.com/office/powerpoint/2010/main" val="3200472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A0C762-B546-FB1C-FA00-8AAA5F94097D}"/>
              </a:ext>
            </a:extLst>
          </p:cNvPr>
          <p:cNvSpPr>
            <a:spLocks noGrp="1"/>
          </p:cNvSpPr>
          <p:nvPr>
            <p:ph sz="half" idx="1"/>
          </p:nvPr>
        </p:nvSpPr>
        <p:spPr>
          <a:xfrm>
            <a:off x="685800" y="1714501"/>
            <a:ext cx="5096435" cy="422909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Content Placeholder 3">
            <a:extLst>
              <a:ext uri="{FF2B5EF4-FFF2-40B4-BE49-F238E27FC236}">
                <a16:creationId xmlns:a16="http://schemas.microsoft.com/office/drawing/2014/main" id="{AB466950-FAF1-8165-9B30-58CEEE9BDED2}"/>
              </a:ext>
            </a:extLst>
          </p:cNvPr>
          <p:cNvSpPr>
            <a:spLocks noGrp="1"/>
          </p:cNvSpPr>
          <p:nvPr>
            <p:ph sz="half" idx="2"/>
          </p:nvPr>
        </p:nvSpPr>
        <p:spPr>
          <a:xfrm>
            <a:off x="6409764" y="1714501"/>
            <a:ext cx="5096435" cy="422909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pic>
        <p:nvPicPr>
          <p:cNvPr id="12" name="Graphic 11">
            <a:extLst>
              <a:ext uri="{FF2B5EF4-FFF2-40B4-BE49-F238E27FC236}">
                <a16:creationId xmlns:a16="http://schemas.microsoft.com/office/drawing/2014/main" id="{D0CE6EC2-B084-DE12-AD61-C83995219B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17E7434A-C3B3-C6A4-B774-F4CFB97E9770}"/>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157C0E07-9544-B841-CB64-BEF7E7A0AF8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14D6EF1B-0926-BAE7-CE19-791F8B52E6D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58B088D9-41BE-C3C9-1315-894F22EE939A}"/>
              </a:ext>
            </a:extLst>
          </p:cNvPr>
          <p:cNvSpPr>
            <a:spLocks noGrp="1"/>
          </p:cNvSpPr>
          <p:nvPr>
            <p:ph type="ftr" sz="quarter" idx="10"/>
          </p:nvPr>
        </p:nvSpPr>
        <p:spPr/>
        <p:txBody>
          <a:bodyPr/>
          <a:lstStyle/>
          <a:p>
            <a:endParaRPr lang="en-GB" dirty="0"/>
          </a:p>
        </p:txBody>
      </p:sp>
      <p:sp>
        <p:nvSpPr>
          <p:cNvPr id="11" name="Slide Number Placeholder 10">
            <a:extLst>
              <a:ext uri="{FF2B5EF4-FFF2-40B4-BE49-F238E27FC236}">
                <a16:creationId xmlns:a16="http://schemas.microsoft.com/office/drawing/2014/main" id="{790EC171-7FB4-3A6D-1592-8559046F119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9A620D79-C6DB-F60B-E0E4-30904408A759}"/>
              </a:ext>
            </a:extLst>
          </p:cNvPr>
          <p:cNvSpPr>
            <a:spLocks noGrp="1"/>
          </p:cNvSpPr>
          <p:nvPr>
            <p:ph type="title"/>
          </p:nvPr>
        </p:nvSpPr>
        <p:spPr/>
        <p:txBody>
          <a:bodyPr/>
          <a:lstStyle/>
          <a:p>
            <a:r>
              <a:rPr lang="fr-FR"/>
              <a:t>Modifiez le style du titre</a:t>
            </a:r>
            <a:endParaRPr lang="en-GB"/>
          </a:p>
        </p:txBody>
      </p:sp>
    </p:spTree>
    <p:extLst>
      <p:ext uri="{BB962C8B-B14F-4D97-AF65-F5344CB8AC3E}">
        <p14:creationId xmlns:p14="http://schemas.microsoft.com/office/powerpoint/2010/main" val="2544700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1" y="1714500"/>
            <a:ext cx="5096435"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0" y="2565401"/>
            <a:ext cx="5096435" cy="3378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409765" y="1714500"/>
            <a:ext cx="5096434"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409764" y="2565401"/>
            <a:ext cx="5096435" cy="3378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pic>
        <p:nvPicPr>
          <p:cNvPr id="7" name="Graphic 6">
            <a:extLst>
              <a:ext uri="{FF2B5EF4-FFF2-40B4-BE49-F238E27FC236}">
                <a16:creationId xmlns:a16="http://schemas.microsoft.com/office/drawing/2014/main" id="{E382E7B5-74BC-EE54-42CC-9D35A7A7E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097B22A-D042-493E-098A-3B5204380AD9}"/>
              </a:ext>
            </a:extLst>
          </p:cNvPr>
          <p:cNvGrpSpPr/>
          <p:nvPr userDrawn="1"/>
        </p:nvGrpSpPr>
        <p:grpSpPr>
          <a:xfrm>
            <a:off x="11236328" y="0"/>
            <a:ext cx="280986" cy="1282539"/>
            <a:chOff x="11222692" y="155575"/>
            <a:chExt cx="280986" cy="1282539"/>
          </a:xfrm>
          <a:solidFill>
            <a:schemeClr val="accent1"/>
          </a:solidFill>
        </p:grpSpPr>
        <p:pic>
          <p:nvPicPr>
            <p:cNvPr id="12" name="Graphic 11">
              <a:extLst>
                <a:ext uri="{FF2B5EF4-FFF2-40B4-BE49-F238E27FC236}">
                  <a16:creationId xmlns:a16="http://schemas.microsoft.com/office/drawing/2014/main" id="{BB6983CE-E762-7786-BFA1-016AC28A6D6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3" name="Rectangle 12">
              <a:extLst>
                <a:ext uri="{FF2B5EF4-FFF2-40B4-BE49-F238E27FC236}">
                  <a16:creationId xmlns:a16="http://schemas.microsoft.com/office/drawing/2014/main" id="{AE0E92D6-54C6-B573-8353-04B3DD51CF97}"/>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2D1596E9-6B99-D6B1-0424-D1707E037369}"/>
              </a:ext>
            </a:extLst>
          </p:cNvPr>
          <p:cNvSpPr>
            <a:spLocks noGrp="1"/>
          </p:cNvSpPr>
          <p:nvPr>
            <p:ph type="ftr" sz="quarter" idx="10"/>
          </p:nvPr>
        </p:nvSpPr>
        <p:spPr/>
        <p:txBody>
          <a:bodyPr/>
          <a:lstStyle/>
          <a:p>
            <a:endParaRPr lang="en-GB" dirty="0"/>
          </a:p>
        </p:txBody>
      </p:sp>
      <p:sp>
        <p:nvSpPr>
          <p:cNvPr id="14" name="Slide Number Placeholder 13">
            <a:extLst>
              <a:ext uri="{FF2B5EF4-FFF2-40B4-BE49-F238E27FC236}">
                <a16:creationId xmlns:a16="http://schemas.microsoft.com/office/drawing/2014/main" id="{BD426A03-A3C1-FA01-AEBE-7C28117A120E}"/>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8" name="Title 7">
            <a:extLst>
              <a:ext uri="{FF2B5EF4-FFF2-40B4-BE49-F238E27FC236}">
                <a16:creationId xmlns:a16="http://schemas.microsoft.com/office/drawing/2014/main" id="{499DF51C-029F-7BF9-0F5D-ACC7B4CC967C}"/>
              </a:ext>
            </a:extLst>
          </p:cNvPr>
          <p:cNvSpPr>
            <a:spLocks noGrp="1"/>
          </p:cNvSpPr>
          <p:nvPr>
            <p:ph type="title"/>
          </p:nvPr>
        </p:nvSpPr>
        <p:spPr/>
        <p:txBody>
          <a:bodyPr/>
          <a:lstStyle/>
          <a:p>
            <a:r>
              <a:rPr lang="fr-FR"/>
              <a:t>Modifiez le style du titre</a:t>
            </a:r>
            <a:endParaRPr lang="en-GB"/>
          </a:p>
        </p:txBody>
      </p:sp>
    </p:spTree>
    <p:extLst>
      <p:ext uri="{BB962C8B-B14F-4D97-AF65-F5344CB8AC3E}">
        <p14:creationId xmlns:p14="http://schemas.microsoft.com/office/powerpoint/2010/main" val="3628024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23A513-4CA3-A1E4-5B7E-4A752E4438EB}"/>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E8246BAC-661E-89BE-188E-DCA2BF4497F7}"/>
              </a:ext>
            </a:extLst>
          </p:cNvPr>
          <p:cNvPicPr>
            <a:picLocks noChangeAspect="1"/>
          </p:cNvPicPr>
          <p:nvPr userDrawn="1"/>
        </p:nvPicPr>
        <p:blipFill>
          <a:blip r:embed="rId2"/>
          <a:stretch>
            <a:fillRect/>
          </a:stretch>
        </p:blipFill>
        <p:spPr>
          <a:xfrm>
            <a:off x="10522527" y="6118859"/>
            <a:ext cx="983672" cy="573779"/>
          </a:xfrm>
          <a:prstGeom prst="rect">
            <a:avLst/>
          </a:prstGeom>
        </p:spPr>
      </p:pic>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500"/>
            <a:ext cx="4991100" cy="850900"/>
          </a:xfrm>
        </p:spPr>
        <p:txBody>
          <a:bodyPr vert="horz" lIns="0" tIns="45720" rIns="91440" bIns="45720" rtlCol="0" anchor="t">
            <a:normAutofit/>
          </a:bodyPr>
          <a:lstStyle>
            <a:lvl1pPr marL="0" indent="0">
              <a:buNone/>
              <a:defRPr lang="en-US" sz="2000" b="1" cap="none" spc="0" baseline="0" dirty="0">
                <a:solidFill>
                  <a:schemeClr val="accent4"/>
                </a:solidFill>
              </a:defRPr>
            </a:lvl1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1" y="2565401"/>
            <a:ext cx="4991100" cy="3378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515098" y="1714500"/>
            <a:ext cx="4991102" cy="850900"/>
          </a:xfrm>
        </p:spPr>
        <p:txBody>
          <a:bodyPr vert="horz" lIns="0" tIns="45720" rIns="91440" bIns="45720" rtlCol="0" anchor="t">
            <a:normAutofit/>
          </a:bodyPr>
          <a:lstStyle>
            <a:lvl1pPr marL="0" indent="0">
              <a:buClr>
                <a:schemeClr val="bg1"/>
              </a:buClr>
              <a:buNone/>
              <a:defRPr lang="en-US" sz="2000" b="1" cap="none" spc="0" baseline="0" dirty="0">
                <a:solidFill>
                  <a:schemeClr val="accent5"/>
                </a:solidFill>
              </a:defRPr>
            </a:lvl1pPr>
          </a:lstStyle>
          <a:p>
            <a:pPr marL="228600" lvl="0" indent="-228600"/>
            <a:r>
              <a:rPr lang="en-US" dirty="0"/>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515097" y="2565401"/>
            <a:ext cx="4991103" cy="3378200"/>
          </a:xfrm>
        </p:spPr>
        <p:txBody>
          <a:bodyPr/>
          <a:lstStyle>
            <a:lvl1pPr>
              <a:buClr>
                <a:schemeClr val="accent5"/>
              </a:buClr>
              <a:defRPr>
                <a:solidFill>
                  <a:schemeClr val="bg1"/>
                </a:solidFill>
              </a:defRPr>
            </a:lvl1pPr>
            <a:lvl2pPr>
              <a:buClr>
                <a:schemeClr val="accent5"/>
              </a:buClr>
              <a:defRPr>
                <a:solidFill>
                  <a:schemeClr val="bg1"/>
                </a:solidFill>
              </a:defRPr>
            </a:lvl2pPr>
            <a:lvl3pPr>
              <a:buClr>
                <a:schemeClr val="accent5"/>
              </a:buClr>
              <a:defRPr>
                <a:solidFill>
                  <a:schemeClr val="bg1"/>
                </a:solidFill>
              </a:defRPr>
            </a:lvl3pPr>
            <a:lvl4pPr>
              <a:buClr>
                <a:schemeClr val="accent5"/>
              </a:buClr>
              <a:defRPr>
                <a:solidFill>
                  <a:schemeClr val="bg1"/>
                </a:solidFill>
              </a:defRPr>
            </a:lvl4pPr>
            <a:lvl5pPr>
              <a:buClr>
                <a:schemeClr val="accent5"/>
              </a:buCl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10" name="Title 9">
            <a:extLst>
              <a:ext uri="{FF2B5EF4-FFF2-40B4-BE49-F238E27FC236}">
                <a16:creationId xmlns:a16="http://schemas.microsoft.com/office/drawing/2014/main" id="{0963D66B-4CBE-0AB2-F1B8-B6D82F7F3E85}"/>
              </a:ext>
            </a:extLst>
          </p:cNvPr>
          <p:cNvSpPr>
            <a:spLocks noGrp="1"/>
          </p:cNvSpPr>
          <p:nvPr>
            <p:ph type="title"/>
          </p:nvPr>
        </p:nvSpPr>
        <p:spPr>
          <a:xfrm>
            <a:off x="685800" y="303166"/>
            <a:ext cx="4724401" cy="1134949"/>
          </a:xfrm>
        </p:spPr>
        <p:txBody>
          <a:bodyPr/>
          <a:lstStyle>
            <a:lvl1pPr>
              <a:defRPr b="0"/>
            </a:lvl1pPr>
          </a:lstStyle>
          <a:p>
            <a:r>
              <a:rPr lang="fr-FR"/>
              <a:t>Modifiez le style du titre</a:t>
            </a:r>
            <a:endParaRPr lang="en-GB" dirty="0"/>
          </a:p>
        </p:txBody>
      </p:sp>
      <p:grpSp>
        <p:nvGrpSpPr>
          <p:cNvPr id="7" name="Group 6">
            <a:extLst>
              <a:ext uri="{FF2B5EF4-FFF2-40B4-BE49-F238E27FC236}">
                <a16:creationId xmlns:a16="http://schemas.microsoft.com/office/drawing/2014/main" id="{2FF03ED1-6EFF-9AE6-871B-2056D459852B}"/>
              </a:ext>
            </a:extLst>
          </p:cNvPr>
          <p:cNvGrpSpPr/>
          <p:nvPr userDrawn="1"/>
        </p:nvGrpSpPr>
        <p:grpSpPr>
          <a:xfrm>
            <a:off x="11236328" y="0"/>
            <a:ext cx="280986" cy="1282539"/>
            <a:chOff x="11222692" y="155575"/>
            <a:chExt cx="280986" cy="1282539"/>
          </a:xfrm>
          <a:solidFill>
            <a:schemeClr val="bg1"/>
          </a:solidFill>
        </p:grpSpPr>
        <p:pic>
          <p:nvPicPr>
            <p:cNvPr id="12" name="Graphic 11">
              <a:extLst>
                <a:ext uri="{FF2B5EF4-FFF2-40B4-BE49-F238E27FC236}">
                  <a16:creationId xmlns:a16="http://schemas.microsoft.com/office/drawing/2014/main" id="{60EE93AB-CE49-7E90-B148-8AA3274883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B50E4D5C-B709-2E2A-8F1B-38518DD716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F6CB1748-83F4-2912-8C85-011C29E053C3}"/>
              </a:ext>
            </a:extLst>
          </p:cNvPr>
          <p:cNvSpPr>
            <a:spLocks noGrp="1"/>
          </p:cNvSpPr>
          <p:nvPr>
            <p:ph type="ftr" sz="quarter" idx="10"/>
          </p:nvPr>
        </p:nvSpPr>
        <p:spPr/>
        <p:txBody>
          <a:bodyPr/>
          <a:lstStyle/>
          <a:p>
            <a:endParaRPr lang="en-GB" dirty="0"/>
          </a:p>
        </p:txBody>
      </p:sp>
      <p:sp>
        <p:nvSpPr>
          <p:cNvPr id="15" name="Slide Number Placeholder 14">
            <a:extLst>
              <a:ext uri="{FF2B5EF4-FFF2-40B4-BE49-F238E27FC236}">
                <a16:creationId xmlns:a16="http://schemas.microsoft.com/office/drawing/2014/main" id="{D038AC1F-6F6F-3A80-F016-FA45C08168CE}"/>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06928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fr-FR"/>
              <a:t>Modifiez le style du titre</a:t>
            </a:r>
            <a:endParaRPr lang="en-GB" dirty="0"/>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dirty="0"/>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dirty="0">
                  <a:solidFill>
                    <a:schemeClr val="accent1">
                      <a:lumMod val="40000"/>
                      <a:lumOff val="60000"/>
                    </a:schemeClr>
                  </a:solidFill>
                  <a:latin typeface="+mj-lt"/>
                </a:rPr>
                <a:t>MIT </a:t>
              </a:r>
              <a:r>
                <a:rPr lang="en-US" sz="4900" b="0" i="0" cap="all" baseline="0" dirty="0">
                  <a:solidFill>
                    <a:schemeClr val="accent1">
                      <a:lumMod val="40000"/>
                      <a:lumOff val="60000"/>
                    </a:schemeClr>
                  </a:solidFill>
                  <a:latin typeface="+mj-lt"/>
                </a:rPr>
                <a:t>SLOAN</a:t>
              </a:r>
              <a:r>
                <a:rPr lang="en-US" sz="4900" b="0" i="0" dirty="0">
                  <a:solidFill>
                    <a:schemeClr val="accent1">
                      <a:lumMod val="40000"/>
                      <a:lumOff val="60000"/>
                    </a:schemeClr>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dirty="0">
                  <a:solidFill>
                    <a:schemeClr val="accent1">
                      <a:lumMod val="40000"/>
                      <a:lumOff val="60000"/>
                    </a:schemeClr>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809485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499"/>
            <a:ext cx="3448050" cy="850901"/>
          </a:xfrm>
        </p:spPr>
        <p:txBody>
          <a:bodyPr t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7389" y="2565400"/>
            <a:ext cx="3448050" cy="3378201"/>
          </a:xfrm>
          <a:solidFill>
            <a:schemeClr val="accent1"/>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13" name="Text Placeholder 2">
            <a:extLst>
              <a:ext uri="{FF2B5EF4-FFF2-40B4-BE49-F238E27FC236}">
                <a16:creationId xmlns:a16="http://schemas.microsoft.com/office/drawing/2014/main" id="{8E4EC023-70AF-2C44-05BC-B26EEEE2F4E6}"/>
              </a:ext>
            </a:extLst>
          </p:cNvPr>
          <p:cNvSpPr>
            <a:spLocks noGrp="1"/>
          </p:cNvSpPr>
          <p:nvPr>
            <p:ph type="body" idx="13" hasCustomPrompt="1"/>
          </p:nvPr>
        </p:nvSpPr>
        <p:spPr>
          <a:xfrm>
            <a:off x="4370386" y="1714499"/>
            <a:ext cx="3448050" cy="850901"/>
          </a:xfrm>
        </p:spPr>
        <p:txBody>
          <a:bodyPr t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14" name="Content Placeholder 3">
            <a:extLst>
              <a:ext uri="{FF2B5EF4-FFF2-40B4-BE49-F238E27FC236}">
                <a16:creationId xmlns:a16="http://schemas.microsoft.com/office/drawing/2014/main" id="{379910A7-E891-1FFD-95C5-20047A789213}"/>
              </a:ext>
            </a:extLst>
          </p:cNvPr>
          <p:cNvSpPr>
            <a:spLocks noGrp="1"/>
          </p:cNvSpPr>
          <p:nvPr>
            <p:ph sz="half" idx="14"/>
          </p:nvPr>
        </p:nvSpPr>
        <p:spPr>
          <a:xfrm>
            <a:off x="4371975" y="2565400"/>
            <a:ext cx="3448050" cy="3378201"/>
          </a:xfrm>
          <a:solidFill>
            <a:schemeClr val="accent4"/>
          </a:solidFill>
          <a:ln>
            <a:noFill/>
          </a:ln>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15" name="Text Placeholder 2">
            <a:extLst>
              <a:ext uri="{FF2B5EF4-FFF2-40B4-BE49-F238E27FC236}">
                <a16:creationId xmlns:a16="http://schemas.microsoft.com/office/drawing/2014/main" id="{89350DC9-7378-3F89-E30E-2EA4713F604A}"/>
              </a:ext>
            </a:extLst>
          </p:cNvPr>
          <p:cNvSpPr>
            <a:spLocks noGrp="1"/>
          </p:cNvSpPr>
          <p:nvPr>
            <p:ph type="body" idx="15" hasCustomPrompt="1"/>
          </p:nvPr>
        </p:nvSpPr>
        <p:spPr>
          <a:xfrm>
            <a:off x="8058148" y="1714499"/>
            <a:ext cx="3448050" cy="850901"/>
          </a:xfrm>
        </p:spPr>
        <p:txBody>
          <a:bodyPr t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16" name="Content Placeholder 3">
            <a:extLst>
              <a:ext uri="{FF2B5EF4-FFF2-40B4-BE49-F238E27FC236}">
                <a16:creationId xmlns:a16="http://schemas.microsoft.com/office/drawing/2014/main" id="{CCDEADFD-E336-9649-C698-07D28F1808B3}"/>
              </a:ext>
            </a:extLst>
          </p:cNvPr>
          <p:cNvSpPr>
            <a:spLocks noGrp="1"/>
          </p:cNvSpPr>
          <p:nvPr>
            <p:ph sz="half" idx="16"/>
          </p:nvPr>
        </p:nvSpPr>
        <p:spPr>
          <a:xfrm>
            <a:off x="8058149" y="2565400"/>
            <a:ext cx="3448050" cy="3378201"/>
          </a:xfrm>
          <a:solidFill>
            <a:schemeClr val="accent3"/>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pic>
        <p:nvPicPr>
          <p:cNvPr id="5" name="Graphic 4">
            <a:extLst>
              <a:ext uri="{FF2B5EF4-FFF2-40B4-BE49-F238E27FC236}">
                <a16:creationId xmlns:a16="http://schemas.microsoft.com/office/drawing/2014/main" id="{5888EFEE-3D11-515C-AAC3-19C91376F9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6D6AAC84-24E2-B54A-7321-3E4D18752A47}"/>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49B7979-E10E-73E9-5336-8F419E1C66A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BC7A71C4-D98C-7C7C-CAB4-48D833F1DD3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6ED9C097-9BAE-ABE7-90FE-838192FEBE58}"/>
              </a:ext>
            </a:extLst>
          </p:cNvPr>
          <p:cNvSpPr>
            <a:spLocks noGrp="1"/>
          </p:cNvSpPr>
          <p:nvPr>
            <p:ph type="ftr" sz="quarter" idx="17"/>
          </p:nvPr>
        </p:nvSpPr>
        <p:spPr/>
        <p:txBody>
          <a:bodyPr/>
          <a:lstStyle/>
          <a:p>
            <a:endParaRPr lang="en-GB" dirty="0"/>
          </a:p>
        </p:txBody>
      </p:sp>
      <p:sp>
        <p:nvSpPr>
          <p:cNvPr id="12" name="Slide Number Placeholder 11">
            <a:extLst>
              <a:ext uri="{FF2B5EF4-FFF2-40B4-BE49-F238E27FC236}">
                <a16:creationId xmlns:a16="http://schemas.microsoft.com/office/drawing/2014/main" id="{34847279-E04B-28BB-E0FF-145534591142}"/>
              </a:ext>
            </a:extLst>
          </p:cNvPr>
          <p:cNvSpPr>
            <a:spLocks noGrp="1"/>
          </p:cNvSpPr>
          <p:nvPr>
            <p:ph type="sldNum" sz="quarter" idx="18"/>
          </p:nvPr>
        </p:nvSpPr>
        <p:spPr/>
        <p:txBody>
          <a:bodyPr/>
          <a:lstStyle/>
          <a:p>
            <a:fld id="{3A74F2AC-1E9A-41D4-8B35-A069FB343260}" type="slidenum">
              <a:rPr lang="en-GB" smtClean="0"/>
              <a:pPr/>
              <a:t>‹#›</a:t>
            </a:fld>
            <a:endParaRPr lang="en-GB"/>
          </a:p>
        </p:txBody>
      </p:sp>
      <p:sp>
        <p:nvSpPr>
          <p:cNvPr id="9" name="Title 8">
            <a:extLst>
              <a:ext uri="{FF2B5EF4-FFF2-40B4-BE49-F238E27FC236}">
                <a16:creationId xmlns:a16="http://schemas.microsoft.com/office/drawing/2014/main" id="{38E4611C-F265-A7C1-364C-5881F3078779}"/>
              </a:ext>
            </a:extLst>
          </p:cNvPr>
          <p:cNvSpPr>
            <a:spLocks noGrp="1"/>
          </p:cNvSpPr>
          <p:nvPr>
            <p:ph type="title"/>
          </p:nvPr>
        </p:nvSpPr>
        <p:spPr/>
        <p:txBody>
          <a:bodyPr/>
          <a:lstStyle/>
          <a:p>
            <a:r>
              <a:rPr lang="fr-FR"/>
              <a:t>Modifiez le style du titre</a:t>
            </a:r>
            <a:endParaRPr lang="en-GB"/>
          </a:p>
        </p:txBody>
      </p:sp>
    </p:spTree>
    <p:extLst>
      <p:ext uri="{BB962C8B-B14F-4D97-AF65-F5344CB8AC3E}">
        <p14:creationId xmlns:p14="http://schemas.microsoft.com/office/powerpoint/2010/main" val="659426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4211" y="1714501"/>
            <a:ext cx="2525712" cy="850899"/>
          </a:xfrm>
        </p:spPr>
        <p:txBody>
          <a:bodyPr tIns="0" r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2" y="2565400"/>
            <a:ext cx="2525712" cy="3378201"/>
          </a:xfrm>
          <a:solidFill>
            <a:schemeClr val="accent1"/>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25" name="Text Placeholder 2">
            <a:extLst>
              <a:ext uri="{FF2B5EF4-FFF2-40B4-BE49-F238E27FC236}">
                <a16:creationId xmlns:a16="http://schemas.microsoft.com/office/drawing/2014/main" id="{E8ACFE9F-384D-8B1A-9D0E-8876137976F3}"/>
              </a:ext>
            </a:extLst>
          </p:cNvPr>
          <p:cNvSpPr>
            <a:spLocks noGrp="1"/>
          </p:cNvSpPr>
          <p:nvPr>
            <p:ph type="body" idx="13" hasCustomPrompt="1"/>
          </p:nvPr>
        </p:nvSpPr>
        <p:spPr>
          <a:xfrm>
            <a:off x="3448046" y="1714501"/>
            <a:ext cx="2525712" cy="850899"/>
          </a:xfrm>
        </p:spPr>
        <p:txBody>
          <a:bodyPr tIns="0" rIns="0" anchor="t">
            <a:normAutofit/>
          </a:bodyPr>
          <a:lstStyle>
            <a:lvl1pPr marL="0" indent="0">
              <a:buNone/>
              <a:defRPr sz="1800" b="1" cap="none" spc="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27" name="Text Placeholder 2">
            <a:extLst>
              <a:ext uri="{FF2B5EF4-FFF2-40B4-BE49-F238E27FC236}">
                <a16:creationId xmlns:a16="http://schemas.microsoft.com/office/drawing/2014/main" id="{0E616BFA-EC98-D26B-7761-22ADD13E6F4B}"/>
              </a:ext>
            </a:extLst>
          </p:cNvPr>
          <p:cNvSpPr>
            <a:spLocks noGrp="1"/>
          </p:cNvSpPr>
          <p:nvPr>
            <p:ph type="body" idx="15" hasCustomPrompt="1"/>
          </p:nvPr>
        </p:nvSpPr>
        <p:spPr>
          <a:xfrm>
            <a:off x="6215061" y="1714501"/>
            <a:ext cx="2525712" cy="850899"/>
          </a:xfrm>
        </p:spPr>
        <p:txBody>
          <a:bodyPr tIns="0" r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29" name="Text Placeholder 2">
            <a:extLst>
              <a:ext uri="{FF2B5EF4-FFF2-40B4-BE49-F238E27FC236}">
                <a16:creationId xmlns:a16="http://schemas.microsoft.com/office/drawing/2014/main" id="{8984B1A7-4340-5D6D-F5D1-D982B155309C}"/>
              </a:ext>
            </a:extLst>
          </p:cNvPr>
          <p:cNvSpPr>
            <a:spLocks noGrp="1"/>
          </p:cNvSpPr>
          <p:nvPr>
            <p:ph type="body" idx="17" hasCustomPrompt="1"/>
          </p:nvPr>
        </p:nvSpPr>
        <p:spPr>
          <a:xfrm>
            <a:off x="8978896" y="1714501"/>
            <a:ext cx="2525712" cy="850899"/>
          </a:xfrm>
        </p:spPr>
        <p:txBody>
          <a:bodyPr tIns="0" r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pic>
        <p:nvPicPr>
          <p:cNvPr id="5" name="Graphic 4">
            <a:extLst>
              <a:ext uri="{FF2B5EF4-FFF2-40B4-BE49-F238E27FC236}">
                <a16:creationId xmlns:a16="http://schemas.microsoft.com/office/drawing/2014/main" id="{33AC2BE0-6F5A-4CD9-CCA4-5A71C259BD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BCDB2F73-00FC-A593-CC32-4CA0369085BC}"/>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85EC8C63-899C-96D6-BA01-CC9EB93F791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84D23BAF-6E4B-D118-2105-9B3715B3FD8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78AAFA28-B403-36FE-C62D-34465E01B9E8}"/>
              </a:ext>
            </a:extLst>
          </p:cNvPr>
          <p:cNvSpPr>
            <a:spLocks noGrp="1"/>
          </p:cNvSpPr>
          <p:nvPr>
            <p:ph type="ftr" sz="quarter" idx="19"/>
          </p:nvPr>
        </p:nvSpPr>
        <p:spPr/>
        <p:txBody>
          <a:bodyPr/>
          <a:lstStyle/>
          <a:p>
            <a:endParaRPr lang="en-GB" dirty="0"/>
          </a:p>
        </p:txBody>
      </p:sp>
      <p:sp>
        <p:nvSpPr>
          <p:cNvPr id="12" name="Slide Number Placeholder 11">
            <a:extLst>
              <a:ext uri="{FF2B5EF4-FFF2-40B4-BE49-F238E27FC236}">
                <a16:creationId xmlns:a16="http://schemas.microsoft.com/office/drawing/2014/main" id="{B5C5282B-DB52-402A-EF5A-368C216C9AD0}"/>
              </a:ext>
            </a:extLst>
          </p:cNvPr>
          <p:cNvSpPr>
            <a:spLocks noGrp="1"/>
          </p:cNvSpPr>
          <p:nvPr>
            <p:ph type="sldNum" sz="quarter" idx="20"/>
          </p:nvPr>
        </p:nvSpPr>
        <p:spPr/>
        <p:txBody>
          <a:bodyPr/>
          <a:lstStyle/>
          <a:p>
            <a:fld id="{3A74F2AC-1E9A-41D4-8B35-A069FB343260}" type="slidenum">
              <a:rPr lang="en-GB" smtClean="0"/>
              <a:pPr/>
              <a:t>‹#›</a:t>
            </a:fld>
            <a:endParaRPr lang="en-GB"/>
          </a:p>
        </p:txBody>
      </p:sp>
      <p:sp>
        <p:nvSpPr>
          <p:cNvPr id="8" name="Content Placeholder 3">
            <a:extLst>
              <a:ext uri="{FF2B5EF4-FFF2-40B4-BE49-F238E27FC236}">
                <a16:creationId xmlns:a16="http://schemas.microsoft.com/office/drawing/2014/main" id="{E4F2BE18-6782-FF02-8D98-50957ECCDEEA}"/>
              </a:ext>
            </a:extLst>
          </p:cNvPr>
          <p:cNvSpPr>
            <a:spLocks noGrp="1"/>
          </p:cNvSpPr>
          <p:nvPr>
            <p:ph sz="half" idx="21"/>
          </p:nvPr>
        </p:nvSpPr>
        <p:spPr>
          <a:xfrm>
            <a:off x="3448046" y="2565400"/>
            <a:ext cx="2525712" cy="3378201"/>
          </a:xfrm>
          <a:solidFill>
            <a:schemeClr val="accent2"/>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9" name="Content Placeholder 3">
            <a:extLst>
              <a:ext uri="{FF2B5EF4-FFF2-40B4-BE49-F238E27FC236}">
                <a16:creationId xmlns:a16="http://schemas.microsoft.com/office/drawing/2014/main" id="{3ABADCC8-3C30-F97F-C770-8A288F0CAA17}"/>
              </a:ext>
            </a:extLst>
          </p:cNvPr>
          <p:cNvSpPr>
            <a:spLocks noGrp="1"/>
          </p:cNvSpPr>
          <p:nvPr>
            <p:ph sz="half" idx="22"/>
          </p:nvPr>
        </p:nvSpPr>
        <p:spPr>
          <a:xfrm>
            <a:off x="6215061" y="2565400"/>
            <a:ext cx="2525712" cy="3378201"/>
          </a:xfrm>
          <a:solidFill>
            <a:schemeClr val="accent4"/>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13" name="Content Placeholder 3">
            <a:extLst>
              <a:ext uri="{FF2B5EF4-FFF2-40B4-BE49-F238E27FC236}">
                <a16:creationId xmlns:a16="http://schemas.microsoft.com/office/drawing/2014/main" id="{C947E93A-1E9A-AD91-22B5-36802B46C13C}"/>
              </a:ext>
            </a:extLst>
          </p:cNvPr>
          <p:cNvSpPr>
            <a:spLocks noGrp="1"/>
          </p:cNvSpPr>
          <p:nvPr>
            <p:ph sz="half" idx="23"/>
          </p:nvPr>
        </p:nvSpPr>
        <p:spPr>
          <a:xfrm>
            <a:off x="8978896" y="2565400"/>
            <a:ext cx="2525712" cy="3378201"/>
          </a:xfrm>
          <a:solidFill>
            <a:schemeClr val="accent3"/>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14" name="Title 13">
            <a:extLst>
              <a:ext uri="{FF2B5EF4-FFF2-40B4-BE49-F238E27FC236}">
                <a16:creationId xmlns:a16="http://schemas.microsoft.com/office/drawing/2014/main" id="{8BC73ED1-5B02-A926-5C29-63A14418CA7D}"/>
              </a:ext>
            </a:extLst>
          </p:cNvPr>
          <p:cNvSpPr>
            <a:spLocks noGrp="1"/>
          </p:cNvSpPr>
          <p:nvPr>
            <p:ph type="title"/>
          </p:nvPr>
        </p:nvSpPr>
        <p:spPr/>
        <p:txBody>
          <a:bodyPr/>
          <a:lstStyle/>
          <a:p>
            <a:r>
              <a:rPr lang="fr-FR"/>
              <a:t>Modifiez le style du titre</a:t>
            </a:r>
            <a:endParaRPr lang="en-GB"/>
          </a:p>
        </p:txBody>
      </p:sp>
    </p:spTree>
    <p:extLst>
      <p:ext uri="{BB962C8B-B14F-4D97-AF65-F5344CB8AC3E}">
        <p14:creationId xmlns:p14="http://schemas.microsoft.com/office/powerpoint/2010/main" val="10184578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C2C1ED2-35FC-70A3-3C73-8F0E764B9A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7B6E1D71-87D1-CA35-D974-CF469DAD0DCA}"/>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F2B530D-5AC4-B67D-54F4-C5AE7D28F72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AB018D61-FC9E-6547-5398-CAAC68DC3A7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D56AE5E6-0AA8-DA07-A9C4-E41BA8A69B94}"/>
              </a:ext>
            </a:extLst>
          </p:cNvPr>
          <p:cNvSpPr>
            <a:spLocks noGrp="1"/>
          </p:cNvSpPr>
          <p:nvPr>
            <p:ph type="ftr" sz="quarter" idx="10"/>
          </p:nvPr>
        </p:nvSpPr>
        <p:spPr/>
        <p:txBody>
          <a:bodyPr/>
          <a:lstStyle/>
          <a:p>
            <a:endParaRPr lang="en-GB" dirty="0"/>
          </a:p>
        </p:txBody>
      </p:sp>
      <p:sp>
        <p:nvSpPr>
          <p:cNvPr id="10" name="Slide Number Placeholder 9">
            <a:extLst>
              <a:ext uri="{FF2B5EF4-FFF2-40B4-BE49-F238E27FC236}">
                <a16:creationId xmlns:a16="http://schemas.microsoft.com/office/drawing/2014/main" id="{60E35B1E-97FA-37B4-D2BF-1D3794897693}"/>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4" name="Title 3">
            <a:extLst>
              <a:ext uri="{FF2B5EF4-FFF2-40B4-BE49-F238E27FC236}">
                <a16:creationId xmlns:a16="http://schemas.microsoft.com/office/drawing/2014/main" id="{167B5797-69B0-38F3-FC86-D5EDB34720CE}"/>
              </a:ext>
            </a:extLst>
          </p:cNvPr>
          <p:cNvSpPr>
            <a:spLocks noGrp="1"/>
          </p:cNvSpPr>
          <p:nvPr>
            <p:ph type="title"/>
          </p:nvPr>
        </p:nvSpPr>
        <p:spPr/>
        <p:txBody>
          <a:bodyPr/>
          <a:lstStyle/>
          <a:p>
            <a:r>
              <a:rPr lang="fr-FR"/>
              <a:t>Modifiez le style du titre</a:t>
            </a:r>
            <a:endParaRPr lang="en-GB"/>
          </a:p>
        </p:txBody>
      </p:sp>
    </p:spTree>
    <p:extLst>
      <p:ext uri="{BB962C8B-B14F-4D97-AF65-F5344CB8AC3E}">
        <p14:creationId xmlns:p14="http://schemas.microsoft.com/office/powerpoint/2010/main" val="11360969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AD7807A-3CC7-ADAE-93DA-86FE6975B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12DA71CF-E883-2B8E-D6CA-BC54AEDC0B30}"/>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EB72A90-4DF0-77EF-3118-E19CD996B1C4}"/>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552245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prstGeom prst="callout1">
            <a:avLst>
              <a:gd name="adj1" fmla="val -18"/>
              <a:gd name="adj2" fmla="val -54"/>
              <a:gd name="adj3" fmla="val 99955"/>
              <a:gd name="adj4" fmla="val -24"/>
            </a:avLst>
          </a:prstGeom>
          <a:ln w="12700">
            <a:solidFill>
              <a:schemeClr val="bg2"/>
            </a:solidFill>
          </a:ln>
        </p:spPr>
        <p:txBody>
          <a:bodyPr lIns="18000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5" name="Content Placeholder 10">
            <a:extLst>
              <a:ext uri="{FF2B5EF4-FFF2-40B4-BE49-F238E27FC236}">
                <a16:creationId xmlns:a16="http://schemas.microsoft.com/office/drawing/2014/main" id="{6616D4C8-5E3C-F0CD-A980-B702104DCF42}"/>
              </a:ext>
            </a:extLst>
          </p:cNvPr>
          <p:cNvSpPr>
            <a:spLocks noGrp="1"/>
          </p:cNvSpPr>
          <p:nvPr>
            <p:ph sz="quarter" idx="13"/>
          </p:nvPr>
        </p:nvSpPr>
        <p:spPr>
          <a:xfrm>
            <a:off x="685801" y="1714500"/>
            <a:ext cx="7134224" cy="42291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grpSp>
        <p:nvGrpSpPr>
          <p:cNvPr id="6" name="Group 5">
            <a:extLst>
              <a:ext uri="{FF2B5EF4-FFF2-40B4-BE49-F238E27FC236}">
                <a16:creationId xmlns:a16="http://schemas.microsoft.com/office/drawing/2014/main" id="{D67CBF95-73ED-4792-E239-EC82B9EC15D9}"/>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D1F75D2C-8217-3B87-FABD-22D567F14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856C7176-94A4-5308-B66A-3581FA0628A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6" name="Graphic 15">
            <a:extLst>
              <a:ext uri="{FF2B5EF4-FFF2-40B4-BE49-F238E27FC236}">
                <a16:creationId xmlns:a16="http://schemas.microsoft.com/office/drawing/2014/main" id="{0134F656-E849-1361-F987-4AC8102521B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D45FF388-46FF-A0BD-14B8-B986570D665A}"/>
              </a:ext>
            </a:extLst>
          </p:cNvPr>
          <p:cNvSpPr>
            <a:spLocks noGrp="1"/>
          </p:cNvSpPr>
          <p:nvPr>
            <p:ph type="ftr" sz="quarter" idx="28"/>
          </p:nvPr>
        </p:nvSpPr>
        <p:spPr/>
        <p:txBody>
          <a:bodyPr/>
          <a:lstStyle/>
          <a:p>
            <a:endParaRPr lang="en-GB" dirty="0"/>
          </a:p>
        </p:txBody>
      </p:sp>
      <p:sp>
        <p:nvSpPr>
          <p:cNvPr id="7" name="Slide Number Placeholder 6">
            <a:extLst>
              <a:ext uri="{FF2B5EF4-FFF2-40B4-BE49-F238E27FC236}">
                <a16:creationId xmlns:a16="http://schemas.microsoft.com/office/drawing/2014/main" id="{4C644963-F423-FDE5-7930-96A6B6182B7E}"/>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C5453D72-F899-5041-5B64-9F57197A9F1A}"/>
              </a:ext>
            </a:extLst>
          </p:cNvPr>
          <p:cNvSpPr>
            <a:spLocks noGrp="1"/>
          </p:cNvSpPr>
          <p:nvPr>
            <p:ph type="title"/>
          </p:nvPr>
        </p:nvSpPr>
        <p:spPr/>
        <p:txBody>
          <a:bodyPr/>
          <a:lstStyle/>
          <a:p>
            <a:r>
              <a:rPr lang="fr-FR"/>
              <a:t>Modifiez le style du titre</a:t>
            </a:r>
            <a:endParaRPr lang="en-GB"/>
          </a:p>
        </p:txBody>
      </p:sp>
    </p:spTree>
    <p:extLst>
      <p:ext uri="{BB962C8B-B14F-4D97-AF65-F5344CB8AC3E}">
        <p14:creationId xmlns:p14="http://schemas.microsoft.com/office/powerpoint/2010/main" val="2105103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Side Pan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DE04F-CC9E-604B-DFC4-C7065E66C0FD}"/>
              </a:ext>
            </a:extLst>
          </p:cNvPr>
          <p:cNvSpPr/>
          <p:nvPr userDrawn="1"/>
        </p:nvSpPr>
        <p:spPr>
          <a:xfrm>
            <a:off x="0" y="0"/>
            <a:ext cx="413385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2482F75-10AC-6FE7-9219-3184AC731D6D}"/>
              </a:ext>
            </a:extLst>
          </p:cNvPr>
          <p:cNvSpPr>
            <a:spLocks noGrp="1"/>
          </p:cNvSpPr>
          <p:nvPr>
            <p:ph type="title" hasCustomPrompt="1"/>
          </p:nvPr>
        </p:nvSpPr>
        <p:spPr>
          <a:xfrm>
            <a:off x="702469" y="914399"/>
            <a:ext cx="2926102" cy="2070101"/>
          </a:xfrm>
        </p:spPr>
        <p:txBody>
          <a:bodyPr lIns="0" anchor="b">
            <a:normAutofit/>
          </a:bodyPr>
          <a:lstStyle>
            <a:lvl1pPr>
              <a:defRPr sz="2800" cap="all" baseline="0">
                <a:solidFill>
                  <a:schemeClr val="accent5"/>
                </a:solidFill>
              </a:defRPr>
            </a:lvl1p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DED08D95-250F-A8DF-A475-09F05F4988E6}"/>
              </a:ext>
            </a:extLst>
          </p:cNvPr>
          <p:cNvSpPr>
            <a:spLocks noGrp="1"/>
          </p:cNvSpPr>
          <p:nvPr>
            <p:ph type="body" sz="half" idx="2"/>
          </p:nvPr>
        </p:nvSpPr>
        <p:spPr>
          <a:xfrm>
            <a:off x="684213" y="3289301"/>
            <a:ext cx="2944358" cy="2654300"/>
          </a:xfrm>
        </p:spPr>
        <p:txBody>
          <a:bodyPr lIns="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11" name="Content Placeholder 10">
            <a:extLst>
              <a:ext uri="{FF2B5EF4-FFF2-40B4-BE49-F238E27FC236}">
                <a16:creationId xmlns:a16="http://schemas.microsoft.com/office/drawing/2014/main" id="{DC2DE5C1-36F0-25F7-3DA1-8DBB766FF7EE}"/>
              </a:ext>
            </a:extLst>
          </p:cNvPr>
          <p:cNvSpPr>
            <a:spLocks noGrp="1"/>
          </p:cNvSpPr>
          <p:nvPr>
            <p:ph sz="quarter" idx="13"/>
          </p:nvPr>
        </p:nvSpPr>
        <p:spPr>
          <a:xfrm>
            <a:off x="4818063" y="1714500"/>
            <a:ext cx="6688137" cy="42291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pic>
        <p:nvPicPr>
          <p:cNvPr id="5" name="Graphic 4">
            <a:extLst>
              <a:ext uri="{FF2B5EF4-FFF2-40B4-BE49-F238E27FC236}">
                <a16:creationId xmlns:a16="http://schemas.microsoft.com/office/drawing/2014/main" id="{4B33D141-6119-60AD-5FF9-763AEBC45E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0D9AE01A-1145-101C-AB07-EFC6A2573961}"/>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905640C2-D48E-05F4-4E9E-EFD8460F84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3260E89-4FF7-8816-23A4-90F67973F9B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Footer Placeholder 5">
            <a:extLst>
              <a:ext uri="{FF2B5EF4-FFF2-40B4-BE49-F238E27FC236}">
                <a16:creationId xmlns:a16="http://schemas.microsoft.com/office/drawing/2014/main" id="{A4BF9E5B-3078-4D59-248A-BB045FC561E6}"/>
              </a:ext>
            </a:extLst>
          </p:cNvPr>
          <p:cNvSpPr>
            <a:spLocks noGrp="1"/>
          </p:cNvSpPr>
          <p:nvPr>
            <p:ph type="ftr" sz="quarter" idx="14"/>
          </p:nvPr>
        </p:nvSpPr>
        <p:spPr/>
        <p:txBody>
          <a:bodyPr/>
          <a:lstStyle>
            <a:lvl1pPr>
              <a:defRPr>
                <a:solidFill>
                  <a:schemeClr val="bg1"/>
                </a:solidFill>
              </a:defRPr>
            </a:lvl1pPr>
          </a:lstStyle>
          <a:p>
            <a:endParaRPr lang="en-GB" dirty="0"/>
          </a:p>
        </p:txBody>
      </p:sp>
      <p:sp>
        <p:nvSpPr>
          <p:cNvPr id="13" name="Slide Number Placeholder 12">
            <a:extLst>
              <a:ext uri="{FF2B5EF4-FFF2-40B4-BE49-F238E27FC236}">
                <a16:creationId xmlns:a16="http://schemas.microsoft.com/office/drawing/2014/main" id="{CCB71634-0D08-DB98-5565-08C483E710C9}"/>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dirty="0"/>
          </a:p>
        </p:txBody>
      </p:sp>
    </p:spTree>
    <p:extLst>
      <p:ext uri="{BB962C8B-B14F-4D97-AF65-F5344CB8AC3E}">
        <p14:creationId xmlns:p14="http://schemas.microsoft.com/office/powerpoint/2010/main" val="17668540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dark&#10;&#10;Description automatically generated">
            <a:extLst>
              <a:ext uri="{FF2B5EF4-FFF2-40B4-BE49-F238E27FC236}">
                <a16:creationId xmlns:a16="http://schemas.microsoft.com/office/drawing/2014/main" id="{D8AA99AB-A73A-CE04-8336-0AEA409C6F1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525" y="613409"/>
            <a:ext cx="3683015" cy="5822951"/>
          </a:xfrm>
          <a:prstGeom prst="rect">
            <a:avLst/>
          </a:prstGeom>
        </p:spPr>
      </p:pic>
      <p:sp>
        <p:nvSpPr>
          <p:cNvPr id="8" name="Text Placeholder 7">
            <a:extLst>
              <a:ext uri="{FF2B5EF4-FFF2-40B4-BE49-F238E27FC236}">
                <a16:creationId xmlns:a16="http://schemas.microsoft.com/office/drawing/2014/main" id="{BA3281A2-EB54-0225-202E-C6D10220CC99}"/>
              </a:ext>
            </a:extLst>
          </p:cNvPr>
          <p:cNvSpPr>
            <a:spLocks noGrp="1"/>
          </p:cNvSpPr>
          <p:nvPr>
            <p:ph type="body" sz="quarter" idx="12" hasCustomPrompt="1"/>
          </p:nvPr>
        </p:nvSpPr>
        <p:spPr>
          <a:xfrm>
            <a:off x="4370389" y="2194414"/>
            <a:ext cx="5529262" cy="2247899"/>
          </a:xfrm>
        </p:spPr>
        <p:txBody>
          <a:bodyPr rIns="0">
            <a:normAutofit/>
          </a:bodyPr>
          <a:lstStyle>
            <a:lvl1pPr marL="0" indent="0">
              <a:buNone/>
              <a:defRPr sz="2400" b="1">
                <a:latin typeface="+mn-lt"/>
              </a:defRPr>
            </a:lvl1pPr>
          </a:lstStyle>
          <a:p>
            <a:pPr lvl="0"/>
            <a:r>
              <a:rPr lang="en-US" dirty="0"/>
              <a:t>“Click to add quote</a:t>
            </a:r>
            <a:endParaRPr lang="en-GB" dirty="0"/>
          </a:p>
        </p:txBody>
      </p:sp>
      <p:sp>
        <p:nvSpPr>
          <p:cNvPr id="9" name="Text Placeholder 7">
            <a:extLst>
              <a:ext uri="{FF2B5EF4-FFF2-40B4-BE49-F238E27FC236}">
                <a16:creationId xmlns:a16="http://schemas.microsoft.com/office/drawing/2014/main" id="{B4C3E6F5-4928-CEA7-1F9E-D43CAA4A11F0}"/>
              </a:ext>
            </a:extLst>
          </p:cNvPr>
          <p:cNvSpPr>
            <a:spLocks noGrp="1"/>
          </p:cNvSpPr>
          <p:nvPr>
            <p:ph type="body" sz="quarter" idx="13" hasCustomPrompt="1"/>
          </p:nvPr>
        </p:nvSpPr>
        <p:spPr>
          <a:xfrm>
            <a:off x="4370389" y="4442315"/>
            <a:ext cx="5529262" cy="383685"/>
          </a:xfrm>
        </p:spPr>
        <p:txBody>
          <a:bodyPr rIns="0">
            <a:normAutofit/>
          </a:bodyPr>
          <a:lstStyle>
            <a:lvl1pPr marL="0" indent="0">
              <a:buNone/>
              <a:defRPr sz="1400" b="1">
                <a:solidFill>
                  <a:schemeClr val="accent5"/>
                </a:solidFill>
              </a:defRPr>
            </a:lvl1pPr>
          </a:lstStyle>
          <a:p>
            <a:pPr lvl="0"/>
            <a:r>
              <a:rPr lang="en-US" dirty="0"/>
              <a:t>Click to add name / date</a:t>
            </a:r>
            <a:endParaRPr lang="en-GB" dirty="0"/>
          </a:p>
        </p:txBody>
      </p:sp>
      <p:pic>
        <p:nvPicPr>
          <p:cNvPr id="7" name="Graphic 6">
            <a:extLst>
              <a:ext uri="{FF2B5EF4-FFF2-40B4-BE49-F238E27FC236}">
                <a16:creationId xmlns:a16="http://schemas.microsoft.com/office/drawing/2014/main" id="{C1D4EAA8-76F9-D83C-637D-80D3E201727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p>
            <a:endParaRPr lang="en-GB" dirty="0"/>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1586277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bg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lvl1pPr>
              <a:defRPr>
                <a:solidFill>
                  <a:schemeClr val="bg1"/>
                </a:solidFill>
              </a:defRPr>
            </a:lvl1pPr>
          </a:lstStyle>
          <a:p>
            <a:endParaRPr lang="en-GB" dirty="0"/>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a:p>
        </p:txBody>
      </p:sp>
      <p:pic>
        <p:nvPicPr>
          <p:cNvPr id="4" name="Picture 3">
            <a:extLst>
              <a:ext uri="{FF2B5EF4-FFF2-40B4-BE49-F238E27FC236}">
                <a16:creationId xmlns:a16="http://schemas.microsoft.com/office/drawing/2014/main" id="{AB66D180-9104-4B63-DF4F-7F6BA00B5A7F}"/>
              </a:ext>
            </a:extLst>
          </p:cNvPr>
          <p:cNvPicPr>
            <a:picLocks noChangeAspect="1"/>
          </p:cNvPicPr>
          <p:nvPr userDrawn="1"/>
        </p:nvPicPr>
        <p:blipFill>
          <a:blip r:embed="rId4"/>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51250852-5474-1AD0-AF6A-3C7BFCB55196}"/>
              </a:ext>
            </a:extLst>
          </p:cNvPr>
          <p:cNvGrpSpPr/>
          <p:nvPr userDrawn="1"/>
        </p:nvGrpSpPr>
        <p:grpSpPr>
          <a:xfrm>
            <a:off x="396115" y="1529842"/>
            <a:ext cx="2921000" cy="3798317"/>
            <a:chOff x="473074" y="2811493"/>
            <a:chExt cx="1787526" cy="2324406"/>
          </a:xfrm>
          <a:solidFill>
            <a:schemeClr val="accent5"/>
          </a:solidFill>
        </p:grpSpPr>
        <p:sp>
          <p:nvSpPr>
            <p:cNvPr id="22" name="Freeform: Shape 21">
              <a:extLst>
                <a:ext uri="{FF2B5EF4-FFF2-40B4-BE49-F238E27FC236}">
                  <a16:creationId xmlns:a16="http://schemas.microsoft.com/office/drawing/2014/main" id="{3CF7EA71-474D-FD39-1219-A08B11E68E5E}"/>
                </a:ext>
              </a:extLst>
            </p:cNvPr>
            <p:cNvSpPr/>
            <p:nvPr/>
          </p:nvSpPr>
          <p:spPr>
            <a:xfrm rot="10800000">
              <a:off x="1479550" y="3586295"/>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9" y="124947"/>
                    <a:pt x="62779" y="186919"/>
                  </a:cubicBezTo>
                  <a:close/>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1F62EB29-6BDA-F20F-9120-48B69F6D4C5B}"/>
                </a:ext>
              </a:extLst>
            </p:cNvPr>
            <p:cNvSpPr/>
            <p:nvPr/>
          </p:nvSpPr>
          <p:spPr>
            <a:xfrm>
              <a:off x="473074" y="2811493"/>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8" y="124947"/>
                    <a:pt x="62779" y="186919"/>
                  </a:cubicBezTo>
                  <a:close/>
                </a:path>
              </a:pathLst>
            </a:custGeom>
            <a:grpFill/>
            <a:ln w="9525" cap="flat">
              <a:noFill/>
              <a:prstDash val="solid"/>
              <a:miter/>
            </a:ln>
          </p:spPr>
          <p:txBody>
            <a:bodyPr rtlCol="0" anchor="ctr"/>
            <a:lstStyle/>
            <a:p>
              <a:endParaRPr lang="en-GB" dirty="0"/>
            </a:p>
          </p:txBody>
        </p:sp>
      </p:grpSp>
      <p:sp>
        <p:nvSpPr>
          <p:cNvPr id="5" name="Text Placeholder 7">
            <a:extLst>
              <a:ext uri="{FF2B5EF4-FFF2-40B4-BE49-F238E27FC236}">
                <a16:creationId xmlns:a16="http://schemas.microsoft.com/office/drawing/2014/main" id="{310760D4-18CB-4013-09C9-F792DBAADD18}"/>
              </a:ext>
            </a:extLst>
          </p:cNvPr>
          <p:cNvSpPr>
            <a:spLocks noGrp="1"/>
          </p:cNvSpPr>
          <p:nvPr>
            <p:ph type="body" sz="quarter" idx="12" hasCustomPrompt="1"/>
          </p:nvPr>
        </p:nvSpPr>
        <p:spPr>
          <a:xfrm>
            <a:off x="4133850" y="2194414"/>
            <a:ext cx="5529263" cy="2247899"/>
          </a:xfrm>
        </p:spPr>
        <p:txBody>
          <a:bodyPr rIns="0">
            <a:normAutofit/>
          </a:bodyPr>
          <a:lstStyle>
            <a:lvl1pPr marL="0" indent="0">
              <a:buNone/>
              <a:defRPr sz="2400" b="1">
                <a:solidFill>
                  <a:schemeClr val="bg1"/>
                </a:solidFill>
                <a:latin typeface="+mn-lt"/>
              </a:defRPr>
            </a:lvl1pPr>
          </a:lstStyle>
          <a:p>
            <a:pPr lvl="0"/>
            <a:r>
              <a:rPr lang="en-US" dirty="0"/>
              <a:t>“Click to add quote</a:t>
            </a:r>
            <a:endParaRPr lang="en-GB" dirty="0"/>
          </a:p>
        </p:txBody>
      </p:sp>
      <p:sp>
        <p:nvSpPr>
          <p:cNvPr id="7" name="Text Placeholder 7">
            <a:extLst>
              <a:ext uri="{FF2B5EF4-FFF2-40B4-BE49-F238E27FC236}">
                <a16:creationId xmlns:a16="http://schemas.microsoft.com/office/drawing/2014/main" id="{1AFCDBBA-D8CC-3BFF-EEA6-90A3B118D1A0}"/>
              </a:ext>
            </a:extLst>
          </p:cNvPr>
          <p:cNvSpPr>
            <a:spLocks noGrp="1"/>
          </p:cNvSpPr>
          <p:nvPr>
            <p:ph type="body" sz="quarter" idx="13" hasCustomPrompt="1"/>
          </p:nvPr>
        </p:nvSpPr>
        <p:spPr>
          <a:xfrm>
            <a:off x="4133850" y="4442315"/>
            <a:ext cx="5529263" cy="383685"/>
          </a:xfrm>
        </p:spPr>
        <p:txBody>
          <a:bodyPr rIns="0">
            <a:normAutofit/>
          </a:bodyPr>
          <a:lstStyle>
            <a:lvl1pPr marL="0" indent="0">
              <a:buNone/>
              <a:defRPr sz="1400" b="1">
                <a:solidFill>
                  <a:schemeClr val="bg1"/>
                </a:solidFill>
              </a:defRPr>
            </a:lvl1pPr>
          </a:lstStyle>
          <a:p>
            <a:pPr lvl="0"/>
            <a:r>
              <a:rPr lang="en-US" dirty="0"/>
              <a:t>Click to add name / date</a:t>
            </a:r>
            <a:endParaRPr lang="en-GB" dirty="0"/>
          </a:p>
        </p:txBody>
      </p:sp>
    </p:spTree>
    <p:extLst>
      <p:ext uri="{BB962C8B-B14F-4D97-AF65-F5344CB8AC3E}">
        <p14:creationId xmlns:p14="http://schemas.microsoft.com/office/powerpoint/2010/main" val="1590509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Phase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F6E181-E5D4-FE6C-E4D5-F0841C8003AC}"/>
              </a:ext>
            </a:extLst>
          </p:cNvPr>
          <p:cNvGrpSpPr/>
          <p:nvPr userDrawn="1"/>
        </p:nvGrpSpPr>
        <p:grpSpPr>
          <a:xfrm>
            <a:off x="-38101" y="1714500"/>
            <a:ext cx="12268201" cy="5172074"/>
            <a:chOff x="-38101" y="1714500"/>
            <a:chExt cx="12268201" cy="4013147"/>
          </a:xfrm>
        </p:grpSpPr>
        <p:sp>
          <p:nvSpPr>
            <p:cNvPr id="5" name="Rectangle 4">
              <a:extLst>
                <a:ext uri="{FF2B5EF4-FFF2-40B4-BE49-F238E27FC236}">
                  <a16:creationId xmlns:a16="http://schemas.microsoft.com/office/drawing/2014/main" id="{D373587E-5882-79A4-6830-DB321C87E463}"/>
                </a:ext>
              </a:extLst>
            </p:cNvPr>
            <p:cNvSpPr/>
            <p:nvPr userDrawn="1"/>
          </p:nvSpPr>
          <p:spPr>
            <a:xfrm>
              <a:off x="-38100" y="1714500"/>
              <a:ext cx="6134100" cy="1995488"/>
            </a:xfrm>
            <a:prstGeom prst="rect">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71A35982-6584-6162-1263-0A79C87F4697}"/>
                </a:ext>
              </a:extLst>
            </p:cNvPr>
            <p:cNvSpPr/>
            <p:nvPr userDrawn="1"/>
          </p:nvSpPr>
          <p:spPr>
            <a:xfrm>
              <a:off x="6096000" y="1714500"/>
              <a:ext cx="6134100" cy="1995488"/>
            </a:xfrm>
            <a:prstGeom prst="rect">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88121B0-5732-CB0C-6BFA-7B9321E9D765}"/>
                </a:ext>
              </a:extLst>
            </p:cNvPr>
            <p:cNvSpPr/>
            <p:nvPr userDrawn="1"/>
          </p:nvSpPr>
          <p:spPr>
            <a:xfrm>
              <a:off x="-38101" y="3709987"/>
              <a:ext cx="6219825" cy="2017660"/>
            </a:xfrm>
            <a:prstGeom prst="rect">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6BF346C-30F2-ED7E-93D6-178A62C415A6}"/>
                </a:ext>
              </a:extLst>
            </p:cNvPr>
            <p:cNvSpPr/>
            <p:nvPr userDrawn="1"/>
          </p:nvSpPr>
          <p:spPr>
            <a:xfrm>
              <a:off x="6096000" y="3709987"/>
              <a:ext cx="6134100" cy="2017660"/>
            </a:xfrm>
            <a:prstGeom prst="rect">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Picture 9">
            <a:extLst>
              <a:ext uri="{FF2B5EF4-FFF2-40B4-BE49-F238E27FC236}">
                <a16:creationId xmlns:a16="http://schemas.microsoft.com/office/drawing/2014/main" id="{373A053B-073E-C2DD-9A94-37F792AF136F}"/>
              </a:ext>
            </a:extLst>
          </p:cNvPr>
          <p:cNvPicPr>
            <a:picLocks noChangeAspect="1"/>
          </p:cNvPicPr>
          <p:nvPr userDrawn="1"/>
        </p:nvPicPr>
        <p:blipFill>
          <a:blip r:embed="rId2"/>
          <a:stretch>
            <a:fillRect/>
          </a:stretch>
        </p:blipFill>
        <p:spPr>
          <a:xfrm>
            <a:off x="10522528" y="6118859"/>
            <a:ext cx="983672" cy="573779"/>
          </a:xfrm>
          <a:prstGeom prst="rect">
            <a:avLst/>
          </a:prstGeom>
        </p:spPr>
      </p:pic>
      <p:sp>
        <p:nvSpPr>
          <p:cNvPr id="12" name="Text Placeholder 2">
            <a:extLst>
              <a:ext uri="{FF2B5EF4-FFF2-40B4-BE49-F238E27FC236}">
                <a16:creationId xmlns:a16="http://schemas.microsoft.com/office/drawing/2014/main" id="{01046308-22FE-0D1B-6243-252814E0184D}"/>
              </a:ext>
            </a:extLst>
          </p:cNvPr>
          <p:cNvSpPr>
            <a:spLocks noGrp="1"/>
          </p:cNvSpPr>
          <p:nvPr>
            <p:ph type="body" idx="1" hasCustomPrompt="1"/>
          </p:nvPr>
        </p:nvSpPr>
        <p:spPr>
          <a:xfrm>
            <a:off x="685801"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19" name="Text Placeholder 2">
            <a:extLst>
              <a:ext uri="{FF2B5EF4-FFF2-40B4-BE49-F238E27FC236}">
                <a16:creationId xmlns:a16="http://schemas.microsoft.com/office/drawing/2014/main" id="{C3DE57EE-AB76-0C06-67BE-C43D94027269}"/>
              </a:ext>
            </a:extLst>
          </p:cNvPr>
          <p:cNvSpPr>
            <a:spLocks noGrp="1"/>
          </p:cNvSpPr>
          <p:nvPr>
            <p:ph type="body" idx="12" hasCustomPrompt="1"/>
          </p:nvPr>
        </p:nvSpPr>
        <p:spPr>
          <a:xfrm>
            <a:off x="6597650"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20" name="Text Placeholder 2">
            <a:extLst>
              <a:ext uri="{FF2B5EF4-FFF2-40B4-BE49-F238E27FC236}">
                <a16:creationId xmlns:a16="http://schemas.microsoft.com/office/drawing/2014/main" id="{A14E12DD-4D08-BA70-FC53-65D4B126D1EC}"/>
              </a:ext>
            </a:extLst>
          </p:cNvPr>
          <p:cNvSpPr>
            <a:spLocks noGrp="1"/>
          </p:cNvSpPr>
          <p:nvPr>
            <p:ph type="body" idx="13" hasCustomPrompt="1"/>
          </p:nvPr>
        </p:nvSpPr>
        <p:spPr>
          <a:xfrm>
            <a:off x="685801"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21" name="Text Placeholder 2">
            <a:extLst>
              <a:ext uri="{FF2B5EF4-FFF2-40B4-BE49-F238E27FC236}">
                <a16:creationId xmlns:a16="http://schemas.microsoft.com/office/drawing/2014/main" id="{EF39661C-9FFC-3966-DFF5-3EC05C349697}"/>
              </a:ext>
            </a:extLst>
          </p:cNvPr>
          <p:cNvSpPr>
            <a:spLocks noGrp="1"/>
          </p:cNvSpPr>
          <p:nvPr>
            <p:ph type="body" idx="14" hasCustomPrompt="1"/>
          </p:nvPr>
        </p:nvSpPr>
        <p:spPr>
          <a:xfrm>
            <a:off x="6597650"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24" name="Text Placeholder 23">
            <a:extLst>
              <a:ext uri="{FF2B5EF4-FFF2-40B4-BE49-F238E27FC236}">
                <a16:creationId xmlns:a16="http://schemas.microsoft.com/office/drawing/2014/main" id="{B3561547-413D-2674-0191-6C11A24EE1F7}"/>
              </a:ext>
            </a:extLst>
          </p:cNvPr>
          <p:cNvSpPr>
            <a:spLocks noGrp="1"/>
          </p:cNvSpPr>
          <p:nvPr>
            <p:ph type="body" sz="quarter" idx="15"/>
          </p:nvPr>
        </p:nvSpPr>
        <p:spPr>
          <a:xfrm>
            <a:off x="68580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fr-FR"/>
              <a:t>Cliquez pour modifier les styles du texte du masque</a:t>
            </a:r>
          </a:p>
        </p:txBody>
      </p:sp>
      <p:sp>
        <p:nvSpPr>
          <p:cNvPr id="26" name="Text Placeholder 23">
            <a:extLst>
              <a:ext uri="{FF2B5EF4-FFF2-40B4-BE49-F238E27FC236}">
                <a16:creationId xmlns:a16="http://schemas.microsoft.com/office/drawing/2014/main" id="{0D6ACD37-7FF4-F891-DD18-A6D7A5683A5B}"/>
              </a:ext>
            </a:extLst>
          </p:cNvPr>
          <p:cNvSpPr>
            <a:spLocks noGrp="1"/>
          </p:cNvSpPr>
          <p:nvPr>
            <p:ph type="body" sz="quarter" idx="16"/>
          </p:nvPr>
        </p:nvSpPr>
        <p:spPr>
          <a:xfrm>
            <a:off x="659765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fr-FR"/>
              <a:t>Cliquez pour modifier les styles du texte du masque</a:t>
            </a:r>
          </a:p>
        </p:txBody>
      </p:sp>
      <p:sp>
        <p:nvSpPr>
          <p:cNvPr id="27" name="Text Placeholder 23">
            <a:extLst>
              <a:ext uri="{FF2B5EF4-FFF2-40B4-BE49-F238E27FC236}">
                <a16:creationId xmlns:a16="http://schemas.microsoft.com/office/drawing/2014/main" id="{2812F92D-BDDE-A024-66B2-2A1F6D7CF89E}"/>
              </a:ext>
            </a:extLst>
          </p:cNvPr>
          <p:cNvSpPr>
            <a:spLocks noGrp="1"/>
          </p:cNvSpPr>
          <p:nvPr>
            <p:ph type="body" sz="quarter" idx="17"/>
          </p:nvPr>
        </p:nvSpPr>
        <p:spPr>
          <a:xfrm>
            <a:off x="68580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fr-FR"/>
              <a:t>Cliquez pour modifier les styles du texte du masque</a:t>
            </a:r>
          </a:p>
          <a:p>
            <a:pPr lvl="1"/>
            <a:r>
              <a:rPr lang="fr-FR"/>
              <a:t>Deuxième niveau</a:t>
            </a:r>
          </a:p>
        </p:txBody>
      </p:sp>
      <p:sp>
        <p:nvSpPr>
          <p:cNvPr id="28" name="Text Placeholder 23">
            <a:extLst>
              <a:ext uri="{FF2B5EF4-FFF2-40B4-BE49-F238E27FC236}">
                <a16:creationId xmlns:a16="http://schemas.microsoft.com/office/drawing/2014/main" id="{15DFA29B-FFD8-1024-C536-AFC2527ADF17}"/>
              </a:ext>
            </a:extLst>
          </p:cNvPr>
          <p:cNvSpPr>
            <a:spLocks noGrp="1"/>
          </p:cNvSpPr>
          <p:nvPr>
            <p:ph type="body" sz="quarter" idx="18"/>
          </p:nvPr>
        </p:nvSpPr>
        <p:spPr>
          <a:xfrm>
            <a:off x="659765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fr-FR"/>
              <a:t>Cliquez pour modifier les styles du texte du masque</a:t>
            </a:r>
          </a:p>
          <a:p>
            <a:pPr lvl="1"/>
            <a:r>
              <a:rPr lang="fr-FR"/>
              <a:t>Deuxième niveau</a:t>
            </a:r>
          </a:p>
        </p:txBody>
      </p:sp>
      <p:grpSp>
        <p:nvGrpSpPr>
          <p:cNvPr id="11" name="Group 10">
            <a:extLst>
              <a:ext uri="{FF2B5EF4-FFF2-40B4-BE49-F238E27FC236}">
                <a16:creationId xmlns:a16="http://schemas.microsoft.com/office/drawing/2014/main" id="{2DB7C304-E0ED-CBBF-04CD-A44CA1DDC7C4}"/>
              </a:ext>
            </a:extLst>
          </p:cNvPr>
          <p:cNvGrpSpPr/>
          <p:nvPr userDrawn="1"/>
        </p:nvGrpSpPr>
        <p:grpSpPr>
          <a:xfrm>
            <a:off x="11236328" y="0"/>
            <a:ext cx="280986" cy="1282539"/>
            <a:chOff x="11222692" y="155575"/>
            <a:chExt cx="280986" cy="1282539"/>
          </a:xfrm>
          <a:solidFill>
            <a:schemeClr val="accent1"/>
          </a:solidFill>
        </p:grpSpPr>
        <p:pic>
          <p:nvPicPr>
            <p:cNvPr id="13" name="Graphic 12">
              <a:extLst>
                <a:ext uri="{FF2B5EF4-FFF2-40B4-BE49-F238E27FC236}">
                  <a16:creationId xmlns:a16="http://schemas.microsoft.com/office/drawing/2014/main" id="{626F555F-BD51-8512-4FF7-3382303B471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16EEEEFB-2360-3989-A2BE-1812A0F7101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Footer Placeholder 14">
            <a:extLst>
              <a:ext uri="{FF2B5EF4-FFF2-40B4-BE49-F238E27FC236}">
                <a16:creationId xmlns:a16="http://schemas.microsoft.com/office/drawing/2014/main" id="{2BF3C1AF-9C7F-67FE-61CF-B368AE24BFD7}"/>
              </a:ext>
            </a:extLst>
          </p:cNvPr>
          <p:cNvSpPr>
            <a:spLocks noGrp="1"/>
          </p:cNvSpPr>
          <p:nvPr>
            <p:ph type="ftr" sz="quarter" idx="19"/>
          </p:nvPr>
        </p:nvSpPr>
        <p:spPr/>
        <p:txBody>
          <a:bodyPr/>
          <a:lstStyle>
            <a:lvl1pPr>
              <a:defRPr>
                <a:solidFill>
                  <a:schemeClr val="bg1"/>
                </a:solidFill>
              </a:defRPr>
            </a:lvl1pPr>
          </a:lstStyle>
          <a:p>
            <a:endParaRPr lang="en-GB" dirty="0"/>
          </a:p>
        </p:txBody>
      </p:sp>
      <p:sp>
        <p:nvSpPr>
          <p:cNvPr id="16" name="Slide Number Placeholder 15">
            <a:extLst>
              <a:ext uri="{FF2B5EF4-FFF2-40B4-BE49-F238E27FC236}">
                <a16:creationId xmlns:a16="http://schemas.microsoft.com/office/drawing/2014/main" id="{BF5B6266-0F0D-D91C-A7B5-809DFD99638B}"/>
              </a:ext>
            </a:extLst>
          </p:cNvPr>
          <p:cNvSpPr>
            <a:spLocks noGrp="1"/>
          </p:cNvSpPr>
          <p:nvPr>
            <p:ph type="sldNum" sz="quarter" idx="20"/>
          </p:nvPr>
        </p:nvSpPr>
        <p:spPr/>
        <p:txBody>
          <a:bodyPr/>
          <a:lstStyle>
            <a:lvl1pPr>
              <a:defRPr>
                <a:solidFill>
                  <a:schemeClr val="bg1"/>
                </a:solidFill>
              </a:defRPr>
            </a:lvl1pPr>
          </a:lstStyle>
          <a:p>
            <a:fld id="{3A74F2AC-1E9A-41D4-8B35-A069FB343260}" type="slidenum">
              <a:rPr lang="en-GB" smtClean="0"/>
              <a:pPr/>
              <a:t>‹#›</a:t>
            </a:fld>
            <a:endParaRPr lang="en-GB" dirty="0"/>
          </a:p>
        </p:txBody>
      </p:sp>
      <p:sp>
        <p:nvSpPr>
          <p:cNvPr id="3" name="Title 2">
            <a:extLst>
              <a:ext uri="{FF2B5EF4-FFF2-40B4-BE49-F238E27FC236}">
                <a16:creationId xmlns:a16="http://schemas.microsoft.com/office/drawing/2014/main" id="{4542DB06-FACB-7821-A97F-92F39FB399CD}"/>
              </a:ext>
            </a:extLst>
          </p:cNvPr>
          <p:cNvSpPr>
            <a:spLocks noGrp="1"/>
          </p:cNvSpPr>
          <p:nvPr>
            <p:ph type="title"/>
          </p:nvPr>
        </p:nvSpPr>
        <p:spPr/>
        <p:txBody>
          <a:bodyPr/>
          <a:lstStyle/>
          <a:p>
            <a:r>
              <a:rPr lang="fr-FR"/>
              <a:t>Modifiez le style du titre</a:t>
            </a:r>
            <a:endParaRPr lang="en-GB"/>
          </a:p>
        </p:txBody>
      </p:sp>
    </p:spTree>
    <p:extLst>
      <p:ext uri="{BB962C8B-B14F-4D97-AF65-F5344CB8AC3E}">
        <p14:creationId xmlns:p14="http://schemas.microsoft.com/office/powerpoint/2010/main" val="19110391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5963C4-2BE4-8A49-5154-331559506B2A}"/>
              </a:ext>
            </a:extLst>
          </p:cNvPr>
          <p:cNvSpPr>
            <a:spLocks noGrp="1"/>
          </p:cNvSpPr>
          <p:nvPr>
            <p:ph type="pic" idx="1"/>
          </p:nvPr>
        </p:nvSpPr>
        <p:spPr>
          <a:xfrm>
            <a:off x="0" y="0"/>
            <a:ext cx="7135813" cy="6857999"/>
          </a:xfrm>
          <a:solidFill>
            <a:schemeClr val="tx1">
              <a:lumMod val="20000"/>
              <a:lumOff val="80000"/>
            </a:schemeClr>
          </a:solidFill>
        </p:spPr>
        <p:txBody>
          <a:bodyPr bIns="1224000" anchor="ctr">
            <a:normAutofit/>
          </a:bodyPr>
          <a:lstStyle>
            <a:lvl1pPr marL="0" indent="0" algn="ctr">
              <a:buNone/>
              <a:defRPr sz="24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GB"/>
          </a:p>
        </p:txBody>
      </p:sp>
      <p:sp>
        <p:nvSpPr>
          <p:cNvPr id="6" name="Text Placeholder 9">
            <a:extLst>
              <a:ext uri="{FF2B5EF4-FFF2-40B4-BE49-F238E27FC236}">
                <a16:creationId xmlns:a16="http://schemas.microsoft.com/office/drawing/2014/main" id="{38F4B474-B193-ADA1-885F-E0D77103A6E2}"/>
              </a:ext>
            </a:extLst>
          </p:cNvPr>
          <p:cNvSpPr>
            <a:spLocks noGrp="1"/>
          </p:cNvSpPr>
          <p:nvPr>
            <p:ph type="body" sz="quarter" idx="14" hasCustomPrompt="1"/>
          </p:nvPr>
        </p:nvSpPr>
        <p:spPr>
          <a:xfrm>
            <a:off x="0" y="5435600"/>
            <a:ext cx="7135813"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dirty="0"/>
              <a:t>Do not enter text into this placeholder. This will not show up when presenting. </a:t>
            </a:r>
          </a:p>
        </p:txBody>
      </p:sp>
      <p:sp>
        <p:nvSpPr>
          <p:cNvPr id="2" name="Title 1">
            <a:extLst>
              <a:ext uri="{FF2B5EF4-FFF2-40B4-BE49-F238E27FC236}">
                <a16:creationId xmlns:a16="http://schemas.microsoft.com/office/drawing/2014/main" id="{F0A6E472-B38C-C109-1A8A-E3819EF1B603}"/>
              </a:ext>
            </a:extLst>
          </p:cNvPr>
          <p:cNvSpPr>
            <a:spLocks noGrp="1"/>
          </p:cNvSpPr>
          <p:nvPr>
            <p:ph type="title" hasCustomPrompt="1"/>
          </p:nvPr>
        </p:nvSpPr>
        <p:spPr>
          <a:xfrm>
            <a:off x="7820025" y="1722661"/>
            <a:ext cx="3686175" cy="1987327"/>
          </a:xfrm>
        </p:spPr>
        <p:txBody>
          <a:bodyPr lIns="0" anchor="b"/>
          <a:lstStyle>
            <a:lvl1pPr>
              <a:defRPr sz="3200" cap="all" baseline="0"/>
            </a:lvl1p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29BC8271-20AF-BC16-21DD-D105DCC95FB2}"/>
              </a:ext>
            </a:extLst>
          </p:cNvPr>
          <p:cNvSpPr>
            <a:spLocks noGrp="1"/>
          </p:cNvSpPr>
          <p:nvPr>
            <p:ph type="body" sz="half" idx="2"/>
          </p:nvPr>
        </p:nvSpPr>
        <p:spPr>
          <a:xfrm>
            <a:off x="7820025" y="3956274"/>
            <a:ext cx="3686175" cy="1987327"/>
          </a:xfrm>
        </p:spPr>
        <p:txBody>
          <a:bodyPr l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pic>
        <p:nvPicPr>
          <p:cNvPr id="9" name="Graphic 8">
            <a:extLst>
              <a:ext uri="{FF2B5EF4-FFF2-40B4-BE49-F238E27FC236}">
                <a16:creationId xmlns:a16="http://schemas.microsoft.com/office/drawing/2014/main" id="{01F412B3-1898-9E10-2720-3B2302890D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4843B916-36BE-6985-EE30-8F683D1D25A0}"/>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70B607D0-D082-8223-0ABF-40723A02D7F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4B18141-557E-CF6B-12DA-9D8967356DEF}"/>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DF53666F-315E-2AE5-5FBF-9CDB2F9DB04A}"/>
              </a:ext>
            </a:extLst>
          </p:cNvPr>
          <p:cNvSpPr>
            <a:spLocks noGrp="1"/>
          </p:cNvSpPr>
          <p:nvPr>
            <p:ph type="ftr" sz="quarter" idx="10"/>
          </p:nvPr>
        </p:nvSpPr>
        <p:spPr/>
        <p:txBody>
          <a:bodyPr/>
          <a:lstStyle>
            <a:lvl1pPr>
              <a:defRPr>
                <a:solidFill>
                  <a:schemeClr val="bg1"/>
                </a:solidFill>
              </a:defRPr>
            </a:lvl1pPr>
          </a:lstStyle>
          <a:p>
            <a:endParaRPr lang="en-GB" dirty="0"/>
          </a:p>
        </p:txBody>
      </p:sp>
      <p:sp>
        <p:nvSpPr>
          <p:cNvPr id="12" name="Slide Number Placeholder 11">
            <a:extLst>
              <a:ext uri="{FF2B5EF4-FFF2-40B4-BE49-F238E27FC236}">
                <a16:creationId xmlns:a16="http://schemas.microsoft.com/office/drawing/2014/main" id="{C5B956D2-FF6B-FB30-5391-B39DA67FC04D}"/>
              </a:ext>
            </a:extLst>
          </p:cNvPr>
          <p:cNvSpPr>
            <a:spLocks noGrp="1"/>
          </p:cNvSpPr>
          <p:nvPr>
            <p:ph type="sldNum" sz="quarter" idx="11"/>
          </p:nvPr>
        </p:nvSpPr>
        <p:spPr/>
        <p:txBody>
          <a:bodyPr/>
          <a:lstStyle>
            <a:lvl1pPr>
              <a:defRPr>
                <a:solidFill>
                  <a:schemeClr val="bg1"/>
                </a:solidFill>
              </a:defRPr>
            </a:lvl1pPr>
          </a:lstStyle>
          <a:p>
            <a:fld id="{3A74F2AC-1E9A-41D4-8B35-A069FB343260}" type="slidenum">
              <a:rPr lang="en-GB" smtClean="0"/>
              <a:pPr/>
              <a:t>‹#›</a:t>
            </a:fld>
            <a:endParaRPr lang="en-GB" dirty="0"/>
          </a:p>
        </p:txBody>
      </p:sp>
      <p:grpSp>
        <p:nvGrpSpPr>
          <p:cNvPr id="7" name="Group 6">
            <a:extLst>
              <a:ext uri="{FF2B5EF4-FFF2-40B4-BE49-F238E27FC236}">
                <a16:creationId xmlns:a16="http://schemas.microsoft.com/office/drawing/2014/main" id="{C7627C47-D7CF-5D6D-0DA2-D56D875DAA11}"/>
              </a:ext>
            </a:extLst>
          </p:cNvPr>
          <p:cNvGrpSpPr/>
          <p:nvPr userDrawn="1"/>
        </p:nvGrpSpPr>
        <p:grpSpPr>
          <a:xfrm>
            <a:off x="-1518920" y="0"/>
            <a:ext cx="1248590" cy="3843947"/>
            <a:chOff x="-2206171" y="0"/>
            <a:chExt cx="1973942" cy="3614166"/>
          </a:xfrm>
        </p:grpSpPr>
        <p:sp>
          <p:nvSpPr>
            <p:cNvPr id="13" name="Rectangle 12">
              <a:extLst>
                <a:ext uri="{FF2B5EF4-FFF2-40B4-BE49-F238E27FC236}">
                  <a16:creationId xmlns:a16="http://schemas.microsoft.com/office/drawing/2014/main" id="{186A5F66-43F3-AA4A-39B3-CCB4BB3C3013}"/>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4" name="Rectangle 13">
              <a:extLst>
                <a:ext uri="{FF2B5EF4-FFF2-40B4-BE49-F238E27FC236}">
                  <a16:creationId xmlns:a16="http://schemas.microsoft.com/office/drawing/2014/main" id="{F749C2E6-9B7A-F9FC-F1C2-213371FBF837}"/>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269181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Thankyou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8044FEA-3420-3365-5C7F-8D55D1AE74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20" name="Freeform: Shape 19">
            <a:extLst>
              <a:ext uri="{FF2B5EF4-FFF2-40B4-BE49-F238E27FC236}">
                <a16:creationId xmlns:a16="http://schemas.microsoft.com/office/drawing/2014/main" id="{4422479C-507E-B87F-5466-445E2536DF4D}"/>
              </a:ext>
            </a:extLst>
          </p:cNvPr>
          <p:cNvSpPr>
            <a:spLocks/>
          </p:cNvSpPr>
          <p:nvPr userDrawn="1"/>
        </p:nvSpPr>
        <p:spPr>
          <a:xfrm>
            <a:off x="0" y="1"/>
            <a:ext cx="12184379" cy="6832602"/>
          </a:xfrm>
          <a:custGeom>
            <a:avLst/>
            <a:gdLst>
              <a:gd name="connsiteX0" fmla="*/ 6871216 w 12184379"/>
              <a:gd name="connsiteY0" fmla="*/ 6386557 h 6832602"/>
              <a:gd name="connsiteX1" fmla="*/ 6954027 w 12184379"/>
              <a:gd name="connsiteY1" fmla="*/ 6832602 h 6832602"/>
              <a:gd name="connsiteX2" fmla="*/ 6676616 w 12184379"/>
              <a:gd name="connsiteY2" fmla="*/ 6832602 h 6832602"/>
              <a:gd name="connsiteX3" fmla="*/ 4641471 w 12184379"/>
              <a:gd name="connsiteY3" fmla="*/ 6386557 h 6832602"/>
              <a:gd name="connsiteX4" fmla="*/ 4837046 w 12184379"/>
              <a:gd name="connsiteY4" fmla="*/ 6832602 h 6832602"/>
              <a:gd name="connsiteX5" fmla="*/ 4558078 w 12184379"/>
              <a:gd name="connsiteY5" fmla="*/ 6832602 h 6832602"/>
              <a:gd name="connsiteX6" fmla="*/ 10994765 w 12184379"/>
              <a:gd name="connsiteY6" fmla="*/ 5475866 h 6832602"/>
              <a:gd name="connsiteX7" fmla="*/ 12184379 w 12184379"/>
              <a:gd name="connsiteY7" fmla="*/ 5475866 h 6832602"/>
              <a:gd name="connsiteX8" fmla="*/ 12184379 w 12184379"/>
              <a:gd name="connsiteY8" fmla="*/ 6832602 h 6832602"/>
              <a:gd name="connsiteX9" fmla="*/ 10994765 w 12184379"/>
              <a:gd name="connsiteY9" fmla="*/ 6832602 h 6832602"/>
              <a:gd name="connsiteX10" fmla="*/ 0 w 12184379"/>
              <a:gd name="connsiteY10" fmla="*/ 0 h 6832602"/>
              <a:gd name="connsiteX11" fmla="*/ 12184379 w 12184379"/>
              <a:gd name="connsiteY11" fmla="*/ 0 h 6832602"/>
              <a:gd name="connsiteX12" fmla="*/ 12184379 w 12184379"/>
              <a:gd name="connsiteY12" fmla="*/ 4542583 h 6832602"/>
              <a:gd name="connsiteX13" fmla="*/ 9341882 w 12184379"/>
              <a:gd name="connsiteY13" fmla="*/ 4542583 h 6832602"/>
              <a:gd name="connsiteX14" fmla="*/ 9341882 w 12184379"/>
              <a:gd name="connsiteY14" fmla="*/ 5475866 h 6832602"/>
              <a:gd name="connsiteX15" fmla="*/ 9808101 w 12184379"/>
              <a:gd name="connsiteY15" fmla="*/ 5475866 h 6832602"/>
              <a:gd name="connsiteX16" fmla="*/ 9808101 w 12184379"/>
              <a:gd name="connsiteY16" fmla="*/ 6832602 h 6832602"/>
              <a:gd name="connsiteX17" fmla="*/ 9240319 w 12184379"/>
              <a:gd name="connsiteY17" fmla="*/ 6832602 h 6832602"/>
              <a:gd name="connsiteX18" fmla="*/ 9240319 w 12184379"/>
              <a:gd name="connsiteY18" fmla="*/ 4542583 h 6832602"/>
              <a:gd name="connsiteX19" fmla="*/ 8110244 w 12184379"/>
              <a:gd name="connsiteY19" fmla="*/ 4542583 h 6832602"/>
              <a:gd name="connsiteX20" fmla="*/ 8110244 w 12184379"/>
              <a:gd name="connsiteY20" fmla="*/ 6832602 h 6832602"/>
              <a:gd name="connsiteX21" fmla="*/ 8008681 w 12184379"/>
              <a:gd name="connsiteY21" fmla="*/ 6832602 h 6832602"/>
              <a:gd name="connsiteX22" fmla="*/ 8008681 w 12184379"/>
              <a:gd name="connsiteY22" fmla="*/ 6433009 h 6832602"/>
              <a:gd name="connsiteX23" fmla="*/ 7993690 w 12184379"/>
              <a:gd name="connsiteY23" fmla="*/ 6351928 h 6832602"/>
              <a:gd name="connsiteX24" fmla="*/ 7656906 w 12184379"/>
              <a:gd name="connsiteY24" fmla="*/ 4542583 h 6832602"/>
              <a:gd name="connsiteX25" fmla="*/ 6525352 w 12184379"/>
              <a:gd name="connsiteY25" fmla="*/ 4542583 h 6832602"/>
              <a:gd name="connsiteX26" fmla="*/ 5758456 w 12184379"/>
              <a:gd name="connsiteY26" fmla="*/ 6379166 h 6832602"/>
              <a:gd name="connsiteX27" fmla="*/ 4991558 w 12184379"/>
              <a:gd name="connsiteY27" fmla="*/ 4542583 h 6832602"/>
              <a:gd name="connsiteX28" fmla="*/ 3854515 w 12184379"/>
              <a:gd name="connsiteY28" fmla="*/ 4542583 h 6832602"/>
              <a:gd name="connsiteX29" fmla="*/ 3428765 w 12184379"/>
              <a:gd name="connsiteY29" fmla="*/ 6832602 h 6832602"/>
              <a:gd name="connsiteX30" fmla="*/ 0 w 12184379"/>
              <a:gd name="connsiteY30" fmla="*/ 6832602 h 683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84379" h="6832602">
                <a:moveTo>
                  <a:pt x="6871216" y="6386557"/>
                </a:moveTo>
                <a:lnTo>
                  <a:pt x="6954027" y="6832602"/>
                </a:lnTo>
                <a:lnTo>
                  <a:pt x="6676616" y="6832602"/>
                </a:lnTo>
                <a:close/>
                <a:moveTo>
                  <a:pt x="4641471" y="6386557"/>
                </a:moveTo>
                <a:lnTo>
                  <a:pt x="4837046" y="6832602"/>
                </a:lnTo>
                <a:lnTo>
                  <a:pt x="4558078" y="6832602"/>
                </a:lnTo>
                <a:close/>
                <a:moveTo>
                  <a:pt x="10994765" y="5475866"/>
                </a:moveTo>
                <a:lnTo>
                  <a:pt x="12184379" y="5475866"/>
                </a:lnTo>
                <a:lnTo>
                  <a:pt x="12184379" y="6832602"/>
                </a:lnTo>
                <a:lnTo>
                  <a:pt x="10994765" y="6832602"/>
                </a:lnTo>
                <a:close/>
                <a:moveTo>
                  <a:pt x="0" y="0"/>
                </a:moveTo>
                <a:lnTo>
                  <a:pt x="12184379" y="0"/>
                </a:lnTo>
                <a:lnTo>
                  <a:pt x="12184379" y="4542583"/>
                </a:lnTo>
                <a:lnTo>
                  <a:pt x="9341882" y="4542583"/>
                </a:lnTo>
                <a:lnTo>
                  <a:pt x="9341882" y="5475866"/>
                </a:lnTo>
                <a:lnTo>
                  <a:pt x="9808101" y="5475866"/>
                </a:lnTo>
                <a:lnTo>
                  <a:pt x="9808101" y="6832602"/>
                </a:lnTo>
                <a:lnTo>
                  <a:pt x="9240319" y="6832602"/>
                </a:lnTo>
                <a:lnTo>
                  <a:pt x="9240319" y="4542583"/>
                </a:lnTo>
                <a:lnTo>
                  <a:pt x="8110244" y="4542583"/>
                </a:lnTo>
                <a:lnTo>
                  <a:pt x="8110244" y="6832602"/>
                </a:lnTo>
                <a:lnTo>
                  <a:pt x="8008681" y="6832602"/>
                </a:lnTo>
                <a:lnTo>
                  <a:pt x="8008681" y="6433009"/>
                </a:lnTo>
                <a:lnTo>
                  <a:pt x="7993690" y="6351928"/>
                </a:lnTo>
                <a:lnTo>
                  <a:pt x="7656906" y="4542583"/>
                </a:lnTo>
                <a:lnTo>
                  <a:pt x="6525352" y="4542583"/>
                </a:lnTo>
                <a:lnTo>
                  <a:pt x="5758456" y="6379166"/>
                </a:lnTo>
                <a:lnTo>
                  <a:pt x="4991558" y="4542583"/>
                </a:lnTo>
                <a:lnTo>
                  <a:pt x="3854515" y="4542583"/>
                </a:lnTo>
                <a:lnTo>
                  <a:pt x="3428765" y="6832602"/>
                </a:lnTo>
                <a:lnTo>
                  <a:pt x="0" y="6832602"/>
                </a:lnTo>
                <a:close/>
              </a:path>
            </a:pathLst>
          </a:custGeom>
          <a:gradFill flip="none" rotWithShape="1">
            <a:gsLst>
              <a:gs pos="97000">
                <a:schemeClr val="bg1">
                  <a:alpha val="45000"/>
                </a:schemeClr>
              </a:gs>
              <a:gs pos="29000">
                <a:schemeClr val="bg1">
                  <a:alpha val="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5" name="Title 1">
            <a:extLst>
              <a:ext uri="{FF2B5EF4-FFF2-40B4-BE49-F238E27FC236}">
                <a16:creationId xmlns:a16="http://schemas.microsoft.com/office/drawing/2014/main" id="{75D1128D-FD75-0B04-8503-C11BB85DA3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6" name="Subtitle 2">
            <a:extLst>
              <a:ext uri="{FF2B5EF4-FFF2-40B4-BE49-F238E27FC236}">
                <a16:creationId xmlns:a16="http://schemas.microsoft.com/office/drawing/2014/main" id="{456F01DA-701F-B638-53F9-D766C78FCFD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dirty="0"/>
          </a:p>
        </p:txBody>
      </p:sp>
      <p:pic>
        <p:nvPicPr>
          <p:cNvPr id="22" name="Graphic 21">
            <a:extLst>
              <a:ext uri="{FF2B5EF4-FFF2-40B4-BE49-F238E27FC236}">
                <a16:creationId xmlns:a16="http://schemas.microsoft.com/office/drawing/2014/main" id="{D8BC064D-F7A4-E590-C99B-884EE50A150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Tree>
    <p:extLst>
      <p:ext uri="{BB962C8B-B14F-4D97-AF65-F5344CB8AC3E}">
        <p14:creationId xmlns:p14="http://schemas.microsoft.com/office/powerpoint/2010/main" val="13592896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Pictures with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r>
              <a:rPr lang="fr-FR"/>
              <a:t>Cliquez sur l'icône pour ajouter une image</a:t>
            </a:r>
            <a:endParaRPr lang="en-GB" dirty="0"/>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684212"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r>
              <a:rPr lang="fr-FR"/>
              <a:t>Cliquez sur l'icône pour ajouter une image</a:t>
            </a:r>
            <a:endParaRPr lang="en-GB" dirty="0"/>
          </a:p>
        </p:txBody>
      </p:sp>
      <p:sp>
        <p:nvSpPr>
          <p:cNvPr id="17" name="Picture Placeholder 5">
            <a:extLst>
              <a:ext uri="{FF2B5EF4-FFF2-40B4-BE49-F238E27FC236}">
                <a16:creationId xmlns:a16="http://schemas.microsoft.com/office/drawing/2014/main" id="{96A5D6E4-D4E0-F004-561F-0F2870A749A0}"/>
              </a:ext>
            </a:extLst>
          </p:cNvPr>
          <p:cNvSpPr>
            <a:spLocks noGrp="1"/>
          </p:cNvSpPr>
          <p:nvPr>
            <p:ph type="pic" sz="quarter" idx="25"/>
          </p:nvPr>
        </p:nvSpPr>
        <p:spPr>
          <a:xfrm>
            <a:off x="4385083"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r>
              <a:rPr lang="fr-FR"/>
              <a:t>Cliquez sur l'icône pour ajouter une image</a:t>
            </a:r>
            <a:endParaRPr lang="en-GB" dirty="0"/>
          </a:p>
        </p:txBody>
      </p:sp>
      <p:sp>
        <p:nvSpPr>
          <p:cNvPr id="18" name="Picture Placeholder 5">
            <a:extLst>
              <a:ext uri="{FF2B5EF4-FFF2-40B4-BE49-F238E27FC236}">
                <a16:creationId xmlns:a16="http://schemas.microsoft.com/office/drawing/2014/main" id="{4BA01269-8C0E-4DFA-07E6-6BC063D4470A}"/>
              </a:ext>
            </a:extLst>
          </p:cNvPr>
          <p:cNvSpPr>
            <a:spLocks noGrp="1"/>
          </p:cNvSpPr>
          <p:nvPr>
            <p:ph type="pic" sz="quarter" idx="26"/>
          </p:nvPr>
        </p:nvSpPr>
        <p:spPr>
          <a:xfrm>
            <a:off x="4375815"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r>
              <a:rPr lang="fr-FR"/>
              <a:t>Cliquez sur l'icône pour ajouter une image</a:t>
            </a:r>
            <a:endParaRPr lang="en-GB" dirty="0"/>
          </a:p>
        </p:txBody>
      </p:sp>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ln w="12700">
            <a:gradFill flip="none" rotWithShape="1">
              <a:gsLst>
                <a:gs pos="99000">
                  <a:schemeClr val="bg1">
                    <a:alpha val="0"/>
                  </a:schemeClr>
                </a:gs>
                <a:gs pos="100000">
                  <a:schemeClr val="bg2"/>
                </a:gs>
              </a:gsLst>
              <a:lin ang="10800000" scaled="1"/>
              <a:tileRect/>
            </a:gradFill>
          </a:ln>
        </p:spPr>
        <p:txBody>
          <a:bodyPr lIns="18000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pic>
        <p:nvPicPr>
          <p:cNvPr id="10" name="Graphic 9">
            <a:extLst>
              <a:ext uri="{FF2B5EF4-FFF2-40B4-BE49-F238E27FC236}">
                <a16:creationId xmlns:a16="http://schemas.microsoft.com/office/drawing/2014/main" id="{12AC8AD2-F77F-A6D8-1521-F3F7AB2291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6E2B3F5D-0152-CE28-4DD5-3A52B1105ADE}"/>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8696B160-7594-BCBF-A75F-A1A090E29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DA0EF868-650B-BC9D-817D-B6E3E1E6304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5CB22F13-685E-C312-02B2-71F5C8B5225A}"/>
              </a:ext>
            </a:extLst>
          </p:cNvPr>
          <p:cNvSpPr>
            <a:spLocks noGrp="1"/>
          </p:cNvSpPr>
          <p:nvPr>
            <p:ph type="ftr" sz="quarter" idx="28"/>
          </p:nvPr>
        </p:nvSpPr>
        <p:spPr/>
        <p:txBody>
          <a:bodyPr/>
          <a:lstStyle/>
          <a:p>
            <a:endParaRPr lang="en-GB" dirty="0"/>
          </a:p>
        </p:txBody>
      </p:sp>
      <p:sp>
        <p:nvSpPr>
          <p:cNvPr id="12" name="Slide Number Placeholder 11">
            <a:extLst>
              <a:ext uri="{FF2B5EF4-FFF2-40B4-BE49-F238E27FC236}">
                <a16:creationId xmlns:a16="http://schemas.microsoft.com/office/drawing/2014/main" id="{5ACB44D8-0F4B-F403-7E52-23F1BFBD5438}"/>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55253B8B-67E7-6F5F-529B-EE1BD8D1CF32}"/>
              </a:ext>
            </a:extLst>
          </p:cNvPr>
          <p:cNvSpPr>
            <a:spLocks noGrp="1"/>
          </p:cNvSpPr>
          <p:nvPr>
            <p:ph type="title"/>
          </p:nvPr>
        </p:nvSpPr>
        <p:spPr/>
        <p:txBody>
          <a:bodyPr/>
          <a:lstStyle/>
          <a:p>
            <a:r>
              <a:rPr lang="fr-FR"/>
              <a:t>Modifiez le style du titre</a:t>
            </a:r>
            <a:endParaRPr lang="en-GB"/>
          </a:p>
        </p:txBody>
      </p:sp>
    </p:spTree>
    <p:extLst>
      <p:ext uri="{BB962C8B-B14F-4D97-AF65-F5344CB8AC3E}">
        <p14:creationId xmlns:p14="http://schemas.microsoft.com/office/powerpoint/2010/main" val="3103711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Pictures / 4 Text Panels">
    <p:spTree>
      <p:nvGrpSpPr>
        <p:cNvPr id="1" name=""/>
        <p:cNvGrpSpPr/>
        <p:nvPr/>
      </p:nvGrpSpPr>
      <p:grpSpPr>
        <a:xfrm>
          <a:off x="0" y="0"/>
          <a:ext cx="0" cy="0"/>
          <a:chOff x="0" y="0"/>
          <a:chExt cx="0" cy="0"/>
        </a:xfrm>
      </p:grpSpPr>
      <p:sp>
        <p:nvSpPr>
          <p:cNvPr id="33" name="Text Placeholder 12">
            <a:extLst>
              <a:ext uri="{FF2B5EF4-FFF2-40B4-BE49-F238E27FC236}">
                <a16:creationId xmlns:a16="http://schemas.microsoft.com/office/drawing/2014/main" id="{1519FCF2-EDE0-31C1-8A80-7DDC0EFDB02B}"/>
              </a:ext>
            </a:extLst>
          </p:cNvPr>
          <p:cNvSpPr>
            <a:spLocks noGrp="1"/>
          </p:cNvSpPr>
          <p:nvPr>
            <p:ph type="body" sz="quarter" idx="25"/>
          </p:nvPr>
        </p:nvSpPr>
        <p:spPr>
          <a:xfrm>
            <a:off x="3091820" y="1714499"/>
            <a:ext cx="2281580" cy="2069647"/>
          </a:xfrm>
          <a:solidFill>
            <a:schemeClr val="accent2"/>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r>
              <a:rPr lang="fr-FR"/>
              <a:t>Cliquez sur l'icône pour ajouter une image</a:t>
            </a:r>
            <a:endParaRPr lang="en-GB" dirty="0"/>
          </a:p>
        </p:txBody>
      </p:sp>
      <p:sp>
        <p:nvSpPr>
          <p:cNvPr id="26" name="Text Placeholder 12">
            <a:extLst>
              <a:ext uri="{FF2B5EF4-FFF2-40B4-BE49-F238E27FC236}">
                <a16:creationId xmlns:a16="http://schemas.microsoft.com/office/drawing/2014/main" id="{D492183A-E851-B1F3-779B-E96ED2D75445}"/>
              </a:ext>
            </a:extLst>
          </p:cNvPr>
          <p:cNvSpPr>
            <a:spLocks noGrp="1"/>
          </p:cNvSpPr>
          <p:nvPr>
            <p:ph type="body" sz="quarter" idx="23"/>
          </p:nvPr>
        </p:nvSpPr>
        <p:spPr>
          <a:xfrm>
            <a:off x="698200" y="3864427"/>
            <a:ext cx="2281580" cy="2069647"/>
          </a:xfrm>
          <a:solidFill>
            <a:schemeClr val="accent1"/>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308710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r>
              <a:rPr lang="fr-FR"/>
              <a:t>Cliquez sur l'icône pour ajouter une image</a:t>
            </a:r>
            <a:endParaRPr lang="en-GB" dirty="0"/>
          </a:p>
        </p:txBody>
      </p:sp>
      <p:sp>
        <p:nvSpPr>
          <p:cNvPr id="34" name="Picture Placeholder 5">
            <a:extLst>
              <a:ext uri="{FF2B5EF4-FFF2-40B4-BE49-F238E27FC236}">
                <a16:creationId xmlns:a16="http://schemas.microsoft.com/office/drawing/2014/main" id="{554E48B1-514C-EDF0-9011-5A330D5AE91F}"/>
              </a:ext>
            </a:extLst>
          </p:cNvPr>
          <p:cNvSpPr>
            <a:spLocks noGrp="1"/>
          </p:cNvSpPr>
          <p:nvPr>
            <p:ph type="pic" sz="quarter" idx="26"/>
          </p:nvPr>
        </p:nvSpPr>
        <p:spPr>
          <a:xfrm>
            <a:off x="548072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r>
              <a:rPr lang="fr-FR"/>
              <a:t>Cliquez sur l'icône pour ajouter une image</a:t>
            </a:r>
            <a:endParaRPr lang="en-GB" dirty="0"/>
          </a:p>
        </p:txBody>
      </p:sp>
      <p:sp>
        <p:nvSpPr>
          <p:cNvPr id="35" name="Text Placeholder 12">
            <a:extLst>
              <a:ext uri="{FF2B5EF4-FFF2-40B4-BE49-F238E27FC236}">
                <a16:creationId xmlns:a16="http://schemas.microsoft.com/office/drawing/2014/main" id="{086A82FF-39FE-7717-57CD-8811ACCF3350}"/>
              </a:ext>
            </a:extLst>
          </p:cNvPr>
          <p:cNvSpPr>
            <a:spLocks noGrp="1"/>
          </p:cNvSpPr>
          <p:nvPr>
            <p:ph type="body" sz="quarter" idx="27"/>
          </p:nvPr>
        </p:nvSpPr>
        <p:spPr>
          <a:xfrm>
            <a:off x="5480720" y="3864427"/>
            <a:ext cx="2281580" cy="2069647"/>
          </a:xfrm>
          <a:solidFill>
            <a:schemeClr val="accent4"/>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36" name="Picture Placeholder 5">
            <a:extLst>
              <a:ext uri="{FF2B5EF4-FFF2-40B4-BE49-F238E27FC236}">
                <a16:creationId xmlns:a16="http://schemas.microsoft.com/office/drawing/2014/main" id="{47EA2F78-B16C-7CD2-6DCB-516EF003ECEB}"/>
              </a:ext>
            </a:extLst>
          </p:cNvPr>
          <p:cNvSpPr>
            <a:spLocks noGrp="1"/>
          </p:cNvSpPr>
          <p:nvPr>
            <p:ph type="pic" sz="quarter" idx="28"/>
          </p:nvPr>
        </p:nvSpPr>
        <p:spPr>
          <a:xfrm>
            <a:off x="786962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r>
              <a:rPr lang="fr-FR"/>
              <a:t>Cliquez sur l'icône pour ajouter une image</a:t>
            </a:r>
            <a:endParaRPr lang="en-GB" dirty="0"/>
          </a:p>
        </p:txBody>
      </p:sp>
      <p:sp>
        <p:nvSpPr>
          <p:cNvPr id="37" name="Text Placeholder 12">
            <a:extLst>
              <a:ext uri="{FF2B5EF4-FFF2-40B4-BE49-F238E27FC236}">
                <a16:creationId xmlns:a16="http://schemas.microsoft.com/office/drawing/2014/main" id="{B4ECEBF6-12D3-42A2-D99A-FFF2EAE1C369}"/>
              </a:ext>
            </a:extLst>
          </p:cNvPr>
          <p:cNvSpPr>
            <a:spLocks noGrp="1"/>
          </p:cNvSpPr>
          <p:nvPr>
            <p:ph type="body" sz="quarter" idx="29"/>
          </p:nvPr>
        </p:nvSpPr>
        <p:spPr>
          <a:xfrm>
            <a:off x="7879060" y="1714499"/>
            <a:ext cx="2281580" cy="2069647"/>
          </a:xfrm>
          <a:solidFill>
            <a:schemeClr val="accent3"/>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pic>
        <p:nvPicPr>
          <p:cNvPr id="12" name="Graphic 11">
            <a:extLst>
              <a:ext uri="{FF2B5EF4-FFF2-40B4-BE49-F238E27FC236}">
                <a16:creationId xmlns:a16="http://schemas.microsoft.com/office/drawing/2014/main" id="{CDB63B51-0515-8778-7C7E-4253095F49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3" name="Group 12">
            <a:extLst>
              <a:ext uri="{FF2B5EF4-FFF2-40B4-BE49-F238E27FC236}">
                <a16:creationId xmlns:a16="http://schemas.microsoft.com/office/drawing/2014/main" id="{E89D3DEC-DF7F-E946-A7C3-624DD18F79C5}"/>
              </a:ext>
            </a:extLst>
          </p:cNvPr>
          <p:cNvGrpSpPr/>
          <p:nvPr userDrawn="1"/>
        </p:nvGrpSpPr>
        <p:grpSpPr>
          <a:xfrm>
            <a:off x="11236328" y="0"/>
            <a:ext cx="280986" cy="1282539"/>
            <a:chOff x="11222692" y="155575"/>
            <a:chExt cx="280986" cy="1282539"/>
          </a:xfrm>
          <a:solidFill>
            <a:schemeClr val="accent1"/>
          </a:solidFill>
        </p:grpSpPr>
        <p:pic>
          <p:nvPicPr>
            <p:cNvPr id="14" name="Graphic 13">
              <a:extLst>
                <a:ext uri="{FF2B5EF4-FFF2-40B4-BE49-F238E27FC236}">
                  <a16:creationId xmlns:a16="http://schemas.microsoft.com/office/drawing/2014/main" id="{C8A73D16-1891-0BDA-DDC6-8D843550A3D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5" name="Rectangle 14">
              <a:extLst>
                <a:ext uri="{FF2B5EF4-FFF2-40B4-BE49-F238E27FC236}">
                  <a16:creationId xmlns:a16="http://schemas.microsoft.com/office/drawing/2014/main" id="{370C86B1-0F84-DDDF-B729-D9D357122A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Footer Placeholder 4">
            <a:extLst>
              <a:ext uri="{FF2B5EF4-FFF2-40B4-BE49-F238E27FC236}">
                <a16:creationId xmlns:a16="http://schemas.microsoft.com/office/drawing/2014/main" id="{BA3D0774-14BC-68C9-E806-2EA8BFEE5340}"/>
              </a:ext>
            </a:extLst>
          </p:cNvPr>
          <p:cNvSpPr>
            <a:spLocks noGrp="1"/>
          </p:cNvSpPr>
          <p:nvPr>
            <p:ph type="ftr" sz="quarter" idx="30"/>
          </p:nvPr>
        </p:nvSpPr>
        <p:spPr/>
        <p:txBody>
          <a:bodyPr/>
          <a:lstStyle/>
          <a:p>
            <a:endParaRPr lang="en-GB" dirty="0"/>
          </a:p>
        </p:txBody>
      </p:sp>
      <p:sp>
        <p:nvSpPr>
          <p:cNvPr id="7" name="Slide Number Placeholder 6">
            <a:extLst>
              <a:ext uri="{FF2B5EF4-FFF2-40B4-BE49-F238E27FC236}">
                <a16:creationId xmlns:a16="http://schemas.microsoft.com/office/drawing/2014/main" id="{B7409026-4870-57B8-9BDC-5E7F7402CEDA}"/>
              </a:ext>
            </a:extLst>
          </p:cNvPr>
          <p:cNvSpPr>
            <a:spLocks noGrp="1"/>
          </p:cNvSpPr>
          <p:nvPr>
            <p:ph type="sldNum" sz="quarter" idx="31"/>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24E86A8A-A567-6488-C943-E12C7048AAF9}"/>
              </a:ext>
            </a:extLst>
          </p:cNvPr>
          <p:cNvSpPr>
            <a:spLocks noGrp="1"/>
          </p:cNvSpPr>
          <p:nvPr>
            <p:ph type="title"/>
          </p:nvPr>
        </p:nvSpPr>
        <p:spPr/>
        <p:txBody>
          <a:bodyPr/>
          <a:lstStyle/>
          <a:p>
            <a:r>
              <a:rPr lang="fr-FR"/>
              <a:t>Modifiez le style du titre</a:t>
            </a:r>
            <a:endParaRPr lang="en-GB"/>
          </a:p>
        </p:txBody>
      </p:sp>
    </p:spTree>
    <p:extLst>
      <p:ext uri="{BB962C8B-B14F-4D97-AF65-F5344CB8AC3E}">
        <p14:creationId xmlns:p14="http://schemas.microsoft.com/office/powerpoint/2010/main" val="1805944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Bleed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0" y="0"/>
            <a:ext cx="12192000" cy="685800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r>
              <a:rPr lang="fr-FR"/>
              <a:t>Cliquez sur l'icône pour ajouter une image</a:t>
            </a:r>
            <a:endParaRPr lang="en-GB"/>
          </a:p>
        </p:txBody>
      </p:sp>
      <p:sp>
        <p:nvSpPr>
          <p:cNvPr id="2" name="Text Placeholder 9">
            <a:extLst>
              <a:ext uri="{FF2B5EF4-FFF2-40B4-BE49-F238E27FC236}">
                <a16:creationId xmlns:a16="http://schemas.microsoft.com/office/drawing/2014/main" id="{C9250CB3-6471-584F-BA18-E58892986937}"/>
              </a:ext>
            </a:extLst>
          </p:cNvPr>
          <p:cNvSpPr>
            <a:spLocks noGrp="1"/>
          </p:cNvSpPr>
          <p:nvPr>
            <p:ph type="body" sz="quarter" idx="14" hasCustomPrompt="1"/>
          </p:nvPr>
        </p:nvSpPr>
        <p:spPr>
          <a:xfrm>
            <a:off x="0" y="5435600"/>
            <a:ext cx="12192000"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dirty="0"/>
              <a:t>Do not enter text into this placeholder. This will not show up when presenting.</a:t>
            </a:r>
          </a:p>
        </p:txBody>
      </p:sp>
      <p:sp>
        <p:nvSpPr>
          <p:cNvPr id="5" name="Picture Placeholder 4">
            <a:extLst>
              <a:ext uri="{FF2B5EF4-FFF2-40B4-BE49-F238E27FC236}">
                <a16:creationId xmlns:a16="http://schemas.microsoft.com/office/drawing/2014/main" id="{AD35E60E-B880-03B0-3065-69A3B0957F0C}"/>
              </a:ext>
            </a:extLst>
          </p:cNvPr>
          <p:cNvSpPr>
            <a:spLocks noGrp="1"/>
          </p:cNvSpPr>
          <p:nvPr>
            <p:ph type="pic" sz="quarter" idx="13" hasCustomPrompt="1"/>
          </p:nvPr>
        </p:nvSpPr>
        <p:spPr>
          <a:xfrm>
            <a:off x="10522527" y="6118859"/>
            <a:ext cx="983672" cy="573779"/>
          </a:xfrm>
          <a:blipFill>
            <a:blip r:embed="rId2"/>
            <a:stretch>
              <a:fillRect/>
            </a:stretch>
          </a:blipFill>
        </p:spPr>
        <p:txBody>
          <a:bodyPr>
            <a:normAutofit/>
          </a:bodyPr>
          <a:lstStyle>
            <a:lvl1pPr marL="0" indent="0">
              <a:buNone/>
              <a:defRPr sz="800"/>
            </a:lvl1pPr>
          </a:lstStyle>
          <a:p>
            <a:r>
              <a:rPr lang="en-GB" dirty="0"/>
              <a:t>This text will not show in show mode</a:t>
            </a:r>
          </a:p>
        </p:txBody>
      </p:sp>
      <p:sp>
        <p:nvSpPr>
          <p:cNvPr id="7" name="Footer Placeholder 6">
            <a:extLst>
              <a:ext uri="{FF2B5EF4-FFF2-40B4-BE49-F238E27FC236}">
                <a16:creationId xmlns:a16="http://schemas.microsoft.com/office/drawing/2014/main" id="{43EE34E6-70BA-CCDB-5952-970F852CF17C}"/>
              </a:ext>
            </a:extLst>
          </p:cNvPr>
          <p:cNvSpPr>
            <a:spLocks noGrp="1"/>
          </p:cNvSpPr>
          <p:nvPr>
            <p:ph type="ftr" sz="quarter" idx="15"/>
          </p:nvPr>
        </p:nvSpPr>
        <p:spPr/>
        <p:txBody>
          <a:bodyPr/>
          <a:lstStyle>
            <a:lvl1pPr>
              <a:defRPr>
                <a:solidFill>
                  <a:schemeClr val="bg1"/>
                </a:solidFill>
              </a:defRPr>
            </a:lvl1pPr>
          </a:lstStyle>
          <a:p>
            <a:endParaRPr lang="en-GB" dirty="0"/>
          </a:p>
        </p:txBody>
      </p:sp>
      <p:sp>
        <p:nvSpPr>
          <p:cNvPr id="8" name="Slide Number Placeholder 7">
            <a:extLst>
              <a:ext uri="{FF2B5EF4-FFF2-40B4-BE49-F238E27FC236}">
                <a16:creationId xmlns:a16="http://schemas.microsoft.com/office/drawing/2014/main" id="{7A418639-719A-AC15-1BF6-B3B4D2832CC8}"/>
              </a:ext>
            </a:extLst>
          </p:cNvPr>
          <p:cNvSpPr>
            <a:spLocks noGrp="1"/>
          </p:cNvSpPr>
          <p:nvPr>
            <p:ph type="sldNum" sz="quarter" idx="16"/>
          </p:nvPr>
        </p:nvSpPr>
        <p:spPr/>
        <p:txBody>
          <a:bodyPr/>
          <a:lstStyle>
            <a:lvl1pPr>
              <a:defRPr>
                <a:solidFill>
                  <a:schemeClr val="bg1"/>
                </a:solidFill>
              </a:defRPr>
            </a:lvl1pPr>
          </a:lstStyle>
          <a:p>
            <a:fld id="{3A74F2AC-1E9A-41D4-8B35-A069FB343260}" type="slidenum">
              <a:rPr lang="en-GB" smtClean="0"/>
              <a:pPr/>
              <a:t>‹#›</a:t>
            </a:fld>
            <a:endParaRPr lang="en-GB" dirty="0"/>
          </a:p>
        </p:txBody>
      </p:sp>
      <p:grpSp>
        <p:nvGrpSpPr>
          <p:cNvPr id="3" name="Group 2">
            <a:extLst>
              <a:ext uri="{FF2B5EF4-FFF2-40B4-BE49-F238E27FC236}">
                <a16:creationId xmlns:a16="http://schemas.microsoft.com/office/drawing/2014/main" id="{1B246276-147A-F172-F8B0-7DC9FD95BA90}"/>
              </a:ext>
            </a:extLst>
          </p:cNvPr>
          <p:cNvGrpSpPr/>
          <p:nvPr userDrawn="1"/>
        </p:nvGrpSpPr>
        <p:grpSpPr>
          <a:xfrm>
            <a:off x="-1518920" y="0"/>
            <a:ext cx="1248590" cy="3843947"/>
            <a:chOff x="-2206171" y="0"/>
            <a:chExt cx="1973942" cy="3614166"/>
          </a:xfrm>
        </p:grpSpPr>
        <p:sp>
          <p:nvSpPr>
            <p:cNvPr id="4" name="Rectangle 3">
              <a:extLst>
                <a:ext uri="{FF2B5EF4-FFF2-40B4-BE49-F238E27FC236}">
                  <a16:creationId xmlns:a16="http://schemas.microsoft.com/office/drawing/2014/main" id="{82A097E1-CF50-02BD-AC77-9D7BAC75AAB8}"/>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9" name="Rectangle 8">
              <a:extLst>
                <a:ext uri="{FF2B5EF4-FFF2-40B4-BE49-F238E27FC236}">
                  <a16:creationId xmlns:a16="http://schemas.microsoft.com/office/drawing/2014/main" id="{89CB0B3F-547A-014E-774E-3AA2865516BE}"/>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slide uses a gradient placeholder at the bottom. Be careful when pasting text into this slide, or applying this layout to an existing layout, as text may automatically snap into the placeholder. If this happens, simply delete the text and reset the slide layout.</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1703447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icture with MIT Text">
    <p:bg>
      <p:bgPr>
        <a:solidFill>
          <a:schemeClr val="accent2"/>
        </a:solidFill>
        <a:effectLst/>
      </p:bgPr>
    </p:bg>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2AAB4232-09C3-4243-D7DF-CB4706E3D50E}"/>
              </a:ext>
            </a:extLst>
          </p:cNvPr>
          <p:cNvSpPr>
            <a:spLocks noGrp="1"/>
          </p:cNvSpPr>
          <p:nvPr>
            <p:ph type="pic" sz="quarter" idx="14"/>
          </p:nvPr>
        </p:nvSpPr>
        <p:spPr>
          <a:xfrm>
            <a:off x="62103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r>
              <a:rPr lang="fr-FR"/>
              <a:t>Cliquez sur l'icône pour ajouter une image</a:t>
            </a:r>
            <a:endParaRPr lang="en-GB" dirty="0"/>
          </a:p>
        </p:txBody>
      </p:sp>
      <p:sp>
        <p:nvSpPr>
          <p:cNvPr id="11" name="Picture Placeholder 5">
            <a:extLst>
              <a:ext uri="{FF2B5EF4-FFF2-40B4-BE49-F238E27FC236}">
                <a16:creationId xmlns:a16="http://schemas.microsoft.com/office/drawing/2014/main" id="{6A754B9F-770D-86B4-682C-198879995BED}"/>
              </a:ext>
            </a:extLst>
          </p:cNvPr>
          <p:cNvSpPr>
            <a:spLocks noGrp="1"/>
          </p:cNvSpPr>
          <p:nvPr>
            <p:ph type="pic" sz="quarter" idx="15"/>
          </p:nvPr>
        </p:nvSpPr>
        <p:spPr>
          <a:xfrm>
            <a:off x="62103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r>
              <a:rPr lang="fr-FR"/>
              <a:t>Cliquez sur l'icône pour ajouter une image</a:t>
            </a:r>
            <a:endParaRPr lang="en-GB" dirty="0"/>
          </a:p>
        </p:txBody>
      </p:sp>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1778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r>
              <a:rPr lang="fr-FR"/>
              <a:t>Cliquez sur l'icône pour ajouter une image</a:t>
            </a:r>
            <a:endParaRPr lang="en-GB" dirty="0"/>
          </a:p>
        </p:txBody>
      </p:sp>
      <p:sp>
        <p:nvSpPr>
          <p:cNvPr id="3" name="Footer Placeholder 2">
            <a:extLst>
              <a:ext uri="{FF2B5EF4-FFF2-40B4-BE49-F238E27FC236}">
                <a16:creationId xmlns:a16="http://schemas.microsoft.com/office/drawing/2014/main" id="{9551C1B7-211F-5818-D742-DDC038F9D6BA}"/>
              </a:ext>
            </a:extLst>
          </p:cNvPr>
          <p:cNvSpPr>
            <a:spLocks noGrp="1"/>
          </p:cNvSpPr>
          <p:nvPr>
            <p:ph type="ftr" sz="quarter" idx="10"/>
          </p:nvPr>
        </p:nvSpPr>
        <p:spPr>
          <a:xfrm>
            <a:off x="1066800" y="6234794"/>
            <a:ext cx="3303588" cy="365125"/>
          </a:xfrm>
          <a:prstGeom prst="rect">
            <a:avLst/>
          </a:prstGeom>
        </p:spPr>
        <p:txBody>
          <a:bodyPr/>
          <a:lstStyle/>
          <a:p>
            <a:endParaRPr lang="en-GB" dirty="0"/>
          </a:p>
        </p:txBody>
      </p:sp>
      <p:sp>
        <p:nvSpPr>
          <p:cNvPr id="4" name="Slide Number Placeholder 3">
            <a:extLst>
              <a:ext uri="{FF2B5EF4-FFF2-40B4-BE49-F238E27FC236}">
                <a16:creationId xmlns:a16="http://schemas.microsoft.com/office/drawing/2014/main" id="{548D5EA8-1955-D63B-9E8D-A38748E13949}"/>
              </a:ext>
            </a:extLst>
          </p:cNvPr>
          <p:cNvSpPr>
            <a:spLocks noGrp="1"/>
          </p:cNvSpPr>
          <p:nvPr>
            <p:ph type="sldNum" sz="quarter" idx="11"/>
          </p:nvPr>
        </p:nvSpPr>
        <p:spPr>
          <a:xfrm>
            <a:off x="684212" y="6234795"/>
            <a:ext cx="382588" cy="365125"/>
          </a:xfrm>
          <a:prstGeom prst="rect">
            <a:avLst/>
          </a:prstGeom>
        </p:spPr>
        <p:txBody>
          <a:bodyPr/>
          <a:lstStyle/>
          <a:p>
            <a:fld id="{3A74F2AC-1E9A-41D4-8B35-A069FB343260}" type="slidenum">
              <a:rPr lang="en-GB" smtClean="0"/>
              <a:pPr/>
              <a:t>‹#›</a:t>
            </a:fld>
            <a:endParaRPr lang="en-GB"/>
          </a:p>
        </p:txBody>
      </p:sp>
      <p:sp>
        <p:nvSpPr>
          <p:cNvPr id="9" name="Picture Placeholder 5">
            <a:extLst>
              <a:ext uri="{FF2B5EF4-FFF2-40B4-BE49-F238E27FC236}">
                <a16:creationId xmlns:a16="http://schemas.microsoft.com/office/drawing/2014/main" id="{FEB033A5-8394-F4A4-5649-6DEF3575AB1F}"/>
              </a:ext>
            </a:extLst>
          </p:cNvPr>
          <p:cNvSpPr>
            <a:spLocks noGrp="1"/>
          </p:cNvSpPr>
          <p:nvPr>
            <p:ph type="pic" sz="quarter" idx="13"/>
          </p:nvPr>
        </p:nvSpPr>
        <p:spPr>
          <a:xfrm>
            <a:off x="1778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r>
              <a:rPr lang="fr-FR"/>
              <a:t>Cliquez sur l'icône pour ajouter une image</a:t>
            </a:r>
            <a:endParaRPr lang="en-GB" dirty="0"/>
          </a:p>
        </p:txBody>
      </p:sp>
      <p:sp>
        <p:nvSpPr>
          <p:cNvPr id="41" name="Text Placeholder 40">
            <a:extLst>
              <a:ext uri="{FF2B5EF4-FFF2-40B4-BE49-F238E27FC236}">
                <a16:creationId xmlns:a16="http://schemas.microsoft.com/office/drawing/2014/main" id="{C619E713-500F-EAFC-9855-564078CBFA2F}"/>
              </a:ext>
            </a:extLst>
          </p:cNvPr>
          <p:cNvSpPr>
            <a:spLocks noGrp="1"/>
          </p:cNvSpPr>
          <p:nvPr>
            <p:ph type="body" sz="quarter" idx="16" hasCustomPrompt="1"/>
          </p:nvPr>
        </p:nvSpPr>
        <p:spPr>
          <a:xfrm>
            <a:off x="9470230" y="-11669"/>
            <a:ext cx="2733675" cy="6885543"/>
          </a:xfrm>
          <a:blipFill>
            <a:blip r:embed="rId2" cstate="screen">
              <a:extLst>
                <a:ext uri="{28A0092B-C50C-407E-A947-70E740481C1C}">
                  <a14:useLocalDpi xmlns:a14="http://schemas.microsoft.com/office/drawing/2010/main"/>
                </a:ext>
              </a:extLst>
            </a:blip>
            <a:stretch>
              <a:fillRect/>
            </a:stretch>
          </a:blipFill>
        </p:spPr>
        <p:txBody>
          <a:bodyPr rIns="1224000"/>
          <a:lstStyle>
            <a:lvl1pPr marL="0" indent="0">
              <a:buFontTx/>
              <a:buNone/>
              <a:defRPr sz="900">
                <a:highlight>
                  <a:srgbClr val="E0B537"/>
                </a:highlight>
              </a:defRPr>
            </a:lvl1p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dirty="0"/>
              <a:t>Do not enter text into this placeholder. This will not show up when presenting </a:t>
            </a:r>
          </a:p>
          <a:p>
            <a:pPr lvl="0"/>
            <a:endParaRPr lang="en-GB" dirty="0"/>
          </a:p>
        </p:txBody>
      </p:sp>
      <p:grpSp>
        <p:nvGrpSpPr>
          <p:cNvPr id="2" name="Group 1">
            <a:extLst>
              <a:ext uri="{FF2B5EF4-FFF2-40B4-BE49-F238E27FC236}">
                <a16:creationId xmlns:a16="http://schemas.microsoft.com/office/drawing/2014/main" id="{28D9F1CD-1443-C93B-B5FC-BBD26FF0176A}"/>
              </a:ext>
            </a:extLst>
          </p:cNvPr>
          <p:cNvGrpSpPr/>
          <p:nvPr userDrawn="1"/>
        </p:nvGrpSpPr>
        <p:grpSpPr>
          <a:xfrm>
            <a:off x="-1518920" y="0"/>
            <a:ext cx="1248590" cy="3843947"/>
            <a:chOff x="-2206171" y="0"/>
            <a:chExt cx="1973942" cy="3614166"/>
          </a:xfrm>
        </p:grpSpPr>
        <p:sp>
          <p:nvSpPr>
            <p:cNvPr id="5" name="Rectangle 4">
              <a:extLst>
                <a:ext uri="{FF2B5EF4-FFF2-40B4-BE49-F238E27FC236}">
                  <a16:creationId xmlns:a16="http://schemas.microsoft.com/office/drawing/2014/main" id="{17E886BA-A624-7E98-E66E-C103EEF1E37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7" name="Rectangle 6">
              <a:extLst>
                <a:ext uri="{FF2B5EF4-FFF2-40B4-BE49-F238E27FC236}">
                  <a16:creationId xmlns:a16="http://schemas.microsoft.com/office/drawing/2014/main" id="{704B6DFD-338E-43BE-6F28-91B01B8319FD}"/>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40830311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99FF1D-F1A7-336D-5E8F-7D4A04A33ACE}"/>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Footer Placeholder 2">
            <a:extLst>
              <a:ext uri="{FF2B5EF4-FFF2-40B4-BE49-F238E27FC236}">
                <a16:creationId xmlns:a16="http://schemas.microsoft.com/office/drawing/2014/main" id="{0F94FF68-1FEB-B7F7-65F4-DE2AC8545AA5}"/>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1DFB098B-3796-060B-68EB-6151F08E56B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7" name="TextBox 6">
            <a:extLst>
              <a:ext uri="{FF2B5EF4-FFF2-40B4-BE49-F238E27FC236}">
                <a16:creationId xmlns:a16="http://schemas.microsoft.com/office/drawing/2014/main" id="{8F7583B2-C380-F3A5-97EE-3C1D90FD0EFC}"/>
              </a:ext>
            </a:extLst>
          </p:cNvPr>
          <p:cNvSpPr txBox="1"/>
          <p:nvPr userDrawn="1"/>
        </p:nvSpPr>
        <p:spPr>
          <a:xfrm>
            <a:off x="855643" y="1859340"/>
            <a:ext cx="10480714" cy="3139321"/>
          </a:xfrm>
          <a:prstGeom prst="rect">
            <a:avLst/>
          </a:prstGeom>
          <a:noFill/>
        </p:spPr>
        <p:txBody>
          <a:bodyPr wrap="square">
            <a:spAutoFit/>
          </a:bodyPr>
          <a:lstStyle/>
          <a:p>
            <a:pPr algn="ctr"/>
            <a:r>
              <a:rPr lang="en-US" sz="6600" b="1" dirty="0">
                <a:solidFill>
                  <a:schemeClr val="bg1"/>
                </a:solidFill>
              </a:rPr>
              <a:t>DO NOT USE ANY LAYOUTS THAT APPEAR AFTER THIS LAYOUT</a:t>
            </a:r>
            <a:endParaRPr lang="en-GB" sz="6600" b="1" dirty="0">
              <a:solidFill>
                <a:schemeClr val="bg1"/>
              </a:solidFill>
            </a:endParaRPr>
          </a:p>
        </p:txBody>
      </p:sp>
    </p:spTree>
    <p:extLst>
      <p:ext uri="{BB962C8B-B14F-4D97-AF65-F5344CB8AC3E}">
        <p14:creationId xmlns:p14="http://schemas.microsoft.com/office/powerpoint/2010/main" val="1015164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Thankyou 2">
    <p:spTree>
      <p:nvGrpSpPr>
        <p:cNvPr id="1" name=""/>
        <p:cNvGrpSpPr/>
        <p:nvPr/>
      </p:nvGrpSpPr>
      <p:grpSpPr>
        <a:xfrm>
          <a:off x="0" y="0"/>
          <a:ext cx="0" cy="0"/>
          <a:chOff x="0" y="0"/>
          <a:chExt cx="0" cy="0"/>
        </a:xfrm>
      </p:grpSpPr>
      <p:pic>
        <p:nvPicPr>
          <p:cNvPr id="4" name="Picture 3" descr="A picture containing outdoor&#10;&#10;Description automatically generated">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alpha val="59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alpha val="59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alpha val="59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3" name="Title 1">
            <a:extLst>
              <a:ext uri="{FF2B5EF4-FFF2-40B4-BE49-F238E27FC236}">
                <a16:creationId xmlns:a16="http://schemas.microsoft.com/office/drawing/2014/main" id="{6AECBC0C-EA2E-5A1F-9C2A-4F81259D224E}"/>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5" name="Subtitle 2">
            <a:extLst>
              <a:ext uri="{FF2B5EF4-FFF2-40B4-BE49-F238E27FC236}">
                <a16:creationId xmlns:a16="http://schemas.microsoft.com/office/drawing/2014/main" id="{EFDE34AE-FEE0-11E9-2732-4FD831D6ED77}"/>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dirty="0"/>
          </a:p>
        </p:txBody>
      </p:sp>
    </p:spTree>
    <p:extLst>
      <p:ext uri="{BB962C8B-B14F-4D97-AF65-F5344CB8AC3E}">
        <p14:creationId xmlns:p14="http://schemas.microsoft.com/office/powerpoint/2010/main" val="930573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hankyou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601A0210-4B5E-74B2-1F4F-045CDE01C4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D72E9D6-B71D-4B67-1D85-441DF8E2F0C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dirty="0"/>
          </a:p>
        </p:txBody>
      </p:sp>
    </p:spTree>
    <p:extLst>
      <p:ext uri="{BB962C8B-B14F-4D97-AF65-F5344CB8AC3E}">
        <p14:creationId xmlns:p14="http://schemas.microsoft.com/office/powerpoint/2010/main" val="3576002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hankyou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A96C8873-EF46-C297-C618-AB48A19F24FA}"/>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10350DC3-1D69-A9B2-D7AC-502BCDAE38A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dirty="0"/>
          </a:p>
        </p:txBody>
      </p:sp>
    </p:spTree>
    <p:extLst>
      <p:ext uri="{BB962C8B-B14F-4D97-AF65-F5344CB8AC3E}">
        <p14:creationId xmlns:p14="http://schemas.microsoft.com/office/powerpoint/2010/main" val="232814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Thankyou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1" y="0"/>
            <a:ext cx="12191999"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61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5DE14751-ED5E-934B-300E-A1CEFC5C3566}"/>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F9DC887C-8DAA-398B-015F-A4E60BC1ED2B}"/>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dirty="0"/>
          </a:p>
        </p:txBody>
      </p:sp>
    </p:spTree>
    <p:extLst>
      <p:ext uri="{BB962C8B-B14F-4D97-AF65-F5344CB8AC3E}">
        <p14:creationId xmlns:p14="http://schemas.microsoft.com/office/powerpoint/2010/main" val="682939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dirty="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9BAD889D-EDFC-0177-A040-BF66F2582C7C}"/>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FC7F971C-54B8-0734-5BFF-F4279CB9167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8" name="Rectangle 7">
              <a:extLst>
                <a:ext uri="{FF2B5EF4-FFF2-40B4-BE49-F238E27FC236}">
                  <a16:creationId xmlns:a16="http://schemas.microsoft.com/office/drawing/2014/main" id="{93D00CD4-E8FA-20CB-E4CE-720D6D45A106}"/>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698086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dirty="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B4C9DD02-A40E-C712-AC41-61256082FFB0}"/>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7D2827CB-0E93-A64E-7DFE-E0326F07416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8" name="Rectangle 7">
              <a:extLst>
                <a:ext uri="{FF2B5EF4-FFF2-40B4-BE49-F238E27FC236}">
                  <a16:creationId xmlns:a16="http://schemas.microsoft.com/office/drawing/2014/main" id="{6FCF495F-F735-EBA4-7535-23737BAA051E}"/>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4086377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DEC26B-3545-881C-E832-01F00F9A730F}"/>
              </a:ext>
            </a:extLst>
          </p:cNvPr>
          <p:cNvSpPr>
            <a:spLocks noGrp="1"/>
          </p:cNvSpPr>
          <p:nvPr>
            <p:ph type="title"/>
          </p:nvPr>
        </p:nvSpPr>
        <p:spPr>
          <a:xfrm>
            <a:off x="685800" y="303166"/>
            <a:ext cx="8977313" cy="1134949"/>
          </a:xfrm>
          <a:prstGeom prst="rect">
            <a:avLst/>
          </a:prstGeom>
        </p:spPr>
        <p:txBody>
          <a:bodyPr vert="horz" lIns="0" tIns="45720" rIns="91440" bIns="45720" rtlCol="0" anchor="ctr">
            <a:normAutofit/>
          </a:bodyPr>
          <a:lstStyle/>
          <a:p>
            <a:r>
              <a:rPr lang="fr-FR"/>
              <a:t>Modifiez le style du titre</a:t>
            </a:r>
            <a:endParaRPr lang="en-GB" dirty="0"/>
          </a:p>
        </p:txBody>
      </p:sp>
      <p:sp>
        <p:nvSpPr>
          <p:cNvPr id="3" name="Text Placeholder 2">
            <a:extLst>
              <a:ext uri="{FF2B5EF4-FFF2-40B4-BE49-F238E27FC236}">
                <a16:creationId xmlns:a16="http://schemas.microsoft.com/office/drawing/2014/main" id="{5DDC64AB-1B21-A1E4-20DB-7553965AA263}"/>
              </a:ext>
            </a:extLst>
          </p:cNvPr>
          <p:cNvSpPr>
            <a:spLocks noGrp="1"/>
          </p:cNvSpPr>
          <p:nvPr>
            <p:ph type="body" idx="1"/>
          </p:nvPr>
        </p:nvSpPr>
        <p:spPr>
          <a:xfrm>
            <a:off x="685800" y="1714500"/>
            <a:ext cx="10820399" cy="4228034"/>
          </a:xfrm>
          <a:prstGeom prst="rect">
            <a:avLst/>
          </a:prstGeom>
        </p:spPr>
        <p:txBody>
          <a:bodyPr vert="horz" lIns="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4" name="Footer Placeholder 4">
            <a:extLst>
              <a:ext uri="{FF2B5EF4-FFF2-40B4-BE49-F238E27FC236}">
                <a16:creationId xmlns:a16="http://schemas.microsoft.com/office/drawing/2014/main" id="{2A5C1168-C513-74C1-2D1C-90CA539B8B54}"/>
              </a:ext>
            </a:extLst>
          </p:cNvPr>
          <p:cNvSpPr>
            <a:spLocks noGrp="1"/>
          </p:cNvSpPr>
          <p:nvPr>
            <p:ph type="ftr" sz="quarter" idx="3"/>
          </p:nvPr>
        </p:nvSpPr>
        <p:spPr>
          <a:xfrm>
            <a:off x="933450" y="6312695"/>
            <a:ext cx="3303588" cy="209324"/>
          </a:xfrm>
          <a:prstGeom prst="callout1">
            <a:avLst>
              <a:gd name="adj1" fmla="val 489"/>
              <a:gd name="adj2" fmla="val 124"/>
              <a:gd name="adj3" fmla="val 98152"/>
              <a:gd name="adj4" fmla="val 14"/>
            </a:avLst>
          </a:prstGeom>
          <a:ln>
            <a:solidFill>
              <a:schemeClr val="bg2"/>
            </a:solidFill>
          </a:ln>
        </p:spPr>
        <p:txBody>
          <a:bodyPr vert="horz" lIns="91440" tIns="45720" rIns="91440" bIns="45720" rtlCol="0" anchor="ctr"/>
          <a:lstStyle>
            <a:lvl1pPr algn="l">
              <a:defRPr sz="1000">
                <a:solidFill>
                  <a:schemeClr val="tx2"/>
                </a:solidFill>
              </a:defRPr>
            </a:lvl1pPr>
          </a:lstStyle>
          <a:p>
            <a:endParaRPr lang="en-GB" dirty="0"/>
          </a:p>
        </p:txBody>
      </p:sp>
      <p:sp>
        <p:nvSpPr>
          <p:cNvPr id="7" name="Slide Number Placeholder 5">
            <a:extLst>
              <a:ext uri="{FF2B5EF4-FFF2-40B4-BE49-F238E27FC236}">
                <a16:creationId xmlns:a16="http://schemas.microsoft.com/office/drawing/2014/main" id="{388356C1-9537-12C9-A8C3-95B9A17B4F3E}"/>
              </a:ext>
            </a:extLst>
          </p:cNvPr>
          <p:cNvSpPr>
            <a:spLocks noGrp="1"/>
          </p:cNvSpPr>
          <p:nvPr>
            <p:ph type="sldNum" sz="quarter" idx="4"/>
          </p:nvPr>
        </p:nvSpPr>
        <p:spPr>
          <a:xfrm>
            <a:off x="684211" y="6234795"/>
            <a:ext cx="249239" cy="365125"/>
          </a:xfrm>
          <a:prstGeom prst="rect">
            <a:avLst/>
          </a:prstGeom>
        </p:spPr>
        <p:txBody>
          <a:bodyPr vert="horz" lIns="0" tIns="45720" rIns="0" bIns="45720" rtlCol="0" anchor="ctr"/>
          <a:lstStyle>
            <a:lvl1pPr algn="l">
              <a:defRPr sz="1050">
                <a:solidFill>
                  <a:schemeClr val="tx2"/>
                </a:solidFill>
              </a:defRPr>
            </a:lvl1pPr>
          </a:lstStyle>
          <a:p>
            <a:fld id="{3A74F2AC-1E9A-41D4-8B35-A069FB343260}" type="slidenum">
              <a:rPr lang="en-GB" smtClean="0"/>
              <a:pPr/>
              <a:t>‹#›</a:t>
            </a:fld>
            <a:endParaRPr lang="en-GB"/>
          </a:p>
        </p:txBody>
      </p:sp>
    </p:spTree>
    <p:extLst>
      <p:ext uri="{BB962C8B-B14F-4D97-AF65-F5344CB8AC3E}">
        <p14:creationId xmlns:p14="http://schemas.microsoft.com/office/powerpoint/2010/main" val="1485468225"/>
      </p:ext>
    </p:extLst>
  </p:cSld>
  <p:clrMap bg1="lt1" tx1="dk1" bg2="lt2" tx2="dk2" accent1="accent1" accent2="accent2" accent3="accent3" accent4="accent4" accent5="accent5" accent6="accent6" hlink="hlink" folHlink="folHlink"/>
  <p:sldLayoutIdLst>
    <p:sldLayoutId id="2147483649" r:id="rId1"/>
    <p:sldLayoutId id="2147483690" r:id="rId2"/>
    <p:sldLayoutId id="2147483659" r:id="rId3"/>
    <p:sldLayoutId id="2147483680" r:id="rId4"/>
    <p:sldLayoutId id="2147483681" r:id="rId5"/>
    <p:sldLayoutId id="2147483683" r:id="rId6"/>
    <p:sldLayoutId id="2147483684" r:id="rId7"/>
    <p:sldLayoutId id="2147483663" r:id="rId8"/>
    <p:sldLayoutId id="2147483692" r:id="rId9"/>
    <p:sldLayoutId id="2147483670" r:id="rId10"/>
    <p:sldLayoutId id="2147483658" r:id="rId11"/>
    <p:sldLayoutId id="2147483687" r:id="rId12"/>
    <p:sldLayoutId id="2147483686" r:id="rId13"/>
    <p:sldLayoutId id="2147483688" r:id="rId14"/>
    <p:sldLayoutId id="2147483689" r:id="rId15"/>
    <p:sldLayoutId id="2147483650" r:id="rId16"/>
    <p:sldLayoutId id="2147483652" r:id="rId17"/>
    <p:sldLayoutId id="2147483653" r:id="rId18"/>
    <p:sldLayoutId id="2147483677" r:id="rId19"/>
    <p:sldLayoutId id="2147483671" r:id="rId20"/>
    <p:sldLayoutId id="2147483672" r:id="rId21"/>
    <p:sldLayoutId id="2147483654" r:id="rId22"/>
    <p:sldLayoutId id="2147483655" r:id="rId23"/>
    <p:sldLayoutId id="2147483679" r:id="rId24"/>
    <p:sldLayoutId id="2147483656" r:id="rId25"/>
    <p:sldLayoutId id="2147483661" r:id="rId26"/>
    <p:sldLayoutId id="2147483695" r:id="rId27"/>
    <p:sldLayoutId id="2147483666" r:id="rId28"/>
    <p:sldLayoutId id="2147483657" r:id="rId29"/>
    <p:sldLayoutId id="2147483676" r:id="rId30"/>
    <p:sldLayoutId id="2147483669" r:id="rId31"/>
    <p:sldLayoutId id="2147483674" r:id="rId32"/>
    <p:sldLayoutId id="2147483678" r:id="rId33"/>
    <p:sldLayoutId id="2147483704" r:id="rId34"/>
  </p:sldLayoutIdLst>
  <p:hf hdr="0" dt="0"/>
  <p:txStyles>
    <p:titleStyle>
      <a:lvl1pPr algn="l" defTabSz="914400" rtl="0" eaLnBrk="1" latinLnBrk="0" hangingPunct="1">
        <a:lnSpc>
          <a:spcPct val="100000"/>
        </a:lnSpc>
        <a:spcBef>
          <a:spcPct val="0"/>
        </a:spcBef>
        <a:buNone/>
        <a:defRPr sz="2800" b="1" kern="1200" cap="all"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432" userDrawn="1">
          <p15:clr>
            <a:srgbClr val="F26B43"/>
          </p15:clr>
        </p15:guide>
        <p15:guide id="4" pos="862" userDrawn="1">
          <p15:clr>
            <a:srgbClr val="F26B43"/>
          </p15:clr>
        </p15:guide>
        <p15:guide id="5" pos="1011" userDrawn="1">
          <p15:clr>
            <a:srgbClr val="F26B43"/>
          </p15:clr>
        </p15:guide>
        <p15:guide id="6" pos="1443" userDrawn="1">
          <p15:clr>
            <a:srgbClr val="F26B43"/>
          </p15:clr>
        </p15:guide>
        <p15:guide id="7" pos="1592" userDrawn="1">
          <p15:clr>
            <a:srgbClr val="F26B43"/>
          </p15:clr>
        </p15:guide>
        <p15:guide id="8" pos="2023" userDrawn="1">
          <p15:clr>
            <a:srgbClr val="F26B43"/>
          </p15:clr>
        </p15:guide>
        <p15:guide id="9" pos="2173" userDrawn="1">
          <p15:clr>
            <a:srgbClr val="F26B43"/>
          </p15:clr>
        </p15:guide>
        <p15:guide id="10" pos="2604" userDrawn="1">
          <p15:clr>
            <a:srgbClr val="F26B43"/>
          </p15:clr>
        </p15:guide>
        <p15:guide id="11" pos="2753" userDrawn="1">
          <p15:clr>
            <a:srgbClr val="F26B43"/>
          </p15:clr>
        </p15:guide>
        <p15:guide id="12" pos="3184" userDrawn="1">
          <p15:clr>
            <a:srgbClr val="F26B43"/>
          </p15:clr>
        </p15:guide>
        <p15:guide id="13" pos="3364" userDrawn="1">
          <p15:clr>
            <a:srgbClr val="F26B43"/>
          </p15:clr>
        </p15:guide>
        <p15:guide id="14" pos="3765" userDrawn="1">
          <p15:clr>
            <a:srgbClr val="F26B43"/>
          </p15:clr>
        </p15:guide>
        <p15:guide id="15" pos="3914" userDrawn="1">
          <p15:clr>
            <a:srgbClr val="F26B43"/>
          </p15:clr>
        </p15:guide>
        <p15:guide id="16" pos="4345" userDrawn="1">
          <p15:clr>
            <a:srgbClr val="F26B43"/>
          </p15:clr>
        </p15:guide>
        <p15:guide id="17" pos="4495" userDrawn="1">
          <p15:clr>
            <a:srgbClr val="F26B43"/>
          </p15:clr>
        </p15:guide>
        <p15:guide id="18" pos="4926" userDrawn="1">
          <p15:clr>
            <a:srgbClr val="F26B43"/>
          </p15:clr>
        </p15:guide>
        <p15:guide id="19" pos="5075" userDrawn="1">
          <p15:clr>
            <a:srgbClr val="F26B43"/>
          </p15:clr>
        </p15:guide>
        <p15:guide id="20" pos="5506" userDrawn="1">
          <p15:clr>
            <a:srgbClr val="F26B43"/>
          </p15:clr>
        </p15:guide>
        <p15:guide id="21" pos="5656" userDrawn="1">
          <p15:clr>
            <a:srgbClr val="F26B43"/>
          </p15:clr>
        </p15:guide>
        <p15:guide id="22" pos="6087" userDrawn="1">
          <p15:clr>
            <a:srgbClr val="F26B43"/>
          </p15:clr>
        </p15:guide>
        <p15:guide id="23" pos="6236" userDrawn="1">
          <p15:clr>
            <a:srgbClr val="F26B43"/>
          </p15:clr>
        </p15:guide>
        <p15:guide id="24" pos="6667" userDrawn="1">
          <p15:clr>
            <a:srgbClr val="F26B43"/>
          </p15:clr>
        </p15:guide>
        <p15:guide id="25" pos="6817" userDrawn="1">
          <p15:clr>
            <a:srgbClr val="F26B43"/>
          </p15:clr>
        </p15:guide>
        <p15:guide id="26" pos="7248" userDrawn="1">
          <p15:clr>
            <a:srgbClr val="F26B43"/>
          </p15:clr>
        </p15:guide>
        <p15:guide id="27" orient="horz" userDrawn="1">
          <p15:clr>
            <a:srgbClr val="F26B43"/>
          </p15:clr>
        </p15:guide>
        <p15:guide id="28" orient="horz" pos="4320" userDrawn="1">
          <p15:clr>
            <a:srgbClr val="F26B43"/>
          </p15:clr>
        </p15:guide>
        <p15:guide id="29" orient="horz" pos="1080" userDrawn="1">
          <p15:clr>
            <a:srgbClr val="F26B43"/>
          </p15:clr>
        </p15:guide>
        <p15:guide id="30" orient="horz" pos="1616" userDrawn="1">
          <p15:clr>
            <a:srgbClr val="F26B43"/>
          </p15:clr>
        </p15:guide>
        <p15:guide id="31" orient="horz" pos="1783" userDrawn="1">
          <p15:clr>
            <a:srgbClr val="F26B43"/>
          </p15:clr>
        </p15:guide>
        <p15:guide id="32" orient="horz" pos="2337" userDrawn="1">
          <p15:clr>
            <a:srgbClr val="F26B43"/>
          </p15:clr>
        </p15:guide>
        <p15:guide id="33" orient="horz" pos="2486" userDrawn="1">
          <p15:clr>
            <a:srgbClr val="F26B43"/>
          </p15:clr>
        </p15:guide>
        <p15:guide id="34" orient="horz" pos="3040" userDrawn="1">
          <p15:clr>
            <a:srgbClr val="F26B43"/>
          </p15:clr>
        </p15:guide>
        <p15:guide id="35" orient="horz" pos="3190" userDrawn="1">
          <p15:clr>
            <a:srgbClr val="F26B43"/>
          </p15:clr>
        </p15:guide>
        <p15:guide id="36"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2.xml"/><Relationship Id="rId6" Type="http://schemas.openxmlformats.org/officeDocument/2006/relationships/image" Target="../media/image22.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2E4CE-8718-B31B-B4B8-9DAFFD929BFA}"/>
              </a:ext>
            </a:extLst>
          </p:cNvPr>
          <p:cNvSpPr>
            <a:spLocks noGrp="1"/>
          </p:cNvSpPr>
          <p:nvPr>
            <p:ph type="ctrTitle"/>
          </p:nvPr>
        </p:nvSpPr>
        <p:spPr>
          <a:xfrm>
            <a:off x="685800" y="1357313"/>
            <a:ext cx="6311900" cy="2387600"/>
          </a:xfrm>
        </p:spPr>
        <p:txBody>
          <a:bodyPr/>
          <a:lstStyle/>
          <a:p>
            <a:r>
              <a:rPr lang="fr-FR" dirty="0" err="1"/>
              <a:t>Hierarchical</a:t>
            </a:r>
            <a:r>
              <a:rPr lang="fr-FR" dirty="0"/>
              <a:t> Time </a:t>
            </a:r>
            <a:r>
              <a:rPr lang="fr-FR" dirty="0" err="1"/>
              <a:t>series</a:t>
            </a:r>
            <a:endParaRPr lang="fr-FR" dirty="0"/>
          </a:p>
        </p:txBody>
      </p:sp>
      <p:sp>
        <p:nvSpPr>
          <p:cNvPr id="3" name="Sous-titre 2">
            <a:extLst>
              <a:ext uri="{FF2B5EF4-FFF2-40B4-BE49-F238E27FC236}">
                <a16:creationId xmlns:a16="http://schemas.microsoft.com/office/drawing/2014/main" id="{7B9E2B13-0FA1-9AA8-A487-E3A1B5652087}"/>
              </a:ext>
            </a:extLst>
          </p:cNvPr>
          <p:cNvSpPr>
            <a:spLocks noGrp="1"/>
          </p:cNvSpPr>
          <p:nvPr>
            <p:ph type="subTitle" idx="1"/>
          </p:nvPr>
        </p:nvSpPr>
        <p:spPr/>
        <p:txBody>
          <a:bodyPr/>
          <a:lstStyle/>
          <a:p>
            <a:endParaRPr lang="fr-FR" dirty="0"/>
          </a:p>
          <a:p>
            <a:endParaRPr lang="fr-FR" dirty="0"/>
          </a:p>
          <a:p>
            <a:r>
              <a:rPr lang="fr-FR" dirty="0" err="1"/>
              <a:t>Aug</a:t>
            </a:r>
            <a:r>
              <a:rPr lang="fr-FR" dirty="0"/>
              <a:t> 10, 2023</a:t>
            </a:r>
          </a:p>
        </p:txBody>
      </p:sp>
      <p:pic>
        <p:nvPicPr>
          <p:cNvPr id="4" name="Picture 3">
            <a:extLst>
              <a:ext uri="{FF2B5EF4-FFF2-40B4-BE49-F238E27FC236}">
                <a16:creationId xmlns:a16="http://schemas.microsoft.com/office/drawing/2014/main" id="{32B09969-8912-392C-F783-E50550D76A63}"/>
              </a:ext>
            </a:extLst>
          </p:cNvPr>
          <p:cNvPicPr>
            <a:picLocks noChangeAspect="1"/>
          </p:cNvPicPr>
          <p:nvPr/>
        </p:nvPicPr>
        <p:blipFill>
          <a:blip r:embed="rId2"/>
          <a:stretch>
            <a:fillRect/>
          </a:stretch>
        </p:blipFill>
        <p:spPr>
          <a:xfrm>
            <a:off x="9367831" y="6013982"/>
            <a:ext cx="809106" cy="780907"/>
          </a:xfrm>
          <a:prstGeom prst="rect">
            <a:avLst/>
          </a:prstGeom>
        </p:spPr>
      </p:pic>
    </p:spTree>
    <p:extLst>
      <p:ext uri="{BB962C8B-B14F-4D97-AF65-F5344CB8AC3E}">
        <p14:creationId xmlns:p14="http://schemas.microsoft.com/office/powerpoint/2010/main" val="2166150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1DC0013F-3177-CF2E-AED9-E8607AB45CA9}"/>
              </a:ext>
            </a:extLst>
          </p:cNvPr>
          <p:cNvSpPr>
            <a:spLocks noGrp="1"/>
          </p:cNvSpPr>
          <p:nvPr>
            <p:ph type="ftr" sz="quarter" idx="10"/>
          </p:nvPr>
        </p:nvSpPr>
        <p:spPr>
          <a:xfrm>
            <a:off x="946824" y="6312695"/>
            <a:ext cx="3290214" cy="210446"/>
          </a:xfrm>
        </p:spPr>
        <p:txBody>
          <a:bodyPr/>
          <a:lstStyle/>
          <a:p>
            <a:endParaRPr lang="en-GB" dirty="0"/>
          </a:p>
        </p:txBody>
      </p:sp>
      <p:sp>
        <p:nvSpPr>
          <p:cNvPr id="3" name="Espace réservé du numéro de diapositive 2">
            <a:extLst>
              <a:ext uri="{FF2B5EF4-FFF2-40B4-BE49-F238E27FC236}">
                <a16:creationId xmlns:a16="http://schemas.microsoft.com/office/drawing/2014/main" id="{907E0ADD-6B94-AE20-DB5B-CA6F0B9B5881}"/>
              </a:ext>
            </a:extLst>
          </p:cNvPr>
          <p:cNvSpPr>
            <a:spLocks noGrp="1"/>
          </p:cNvSpPr>
          <p:nvPr>
            <p:ph type="sldNum" sz="quarter" idx="11"/>
          </p:nvPr>
        </p:nvSpPr>
        <p:spPr>
          <a:xfrm>
            <a:off x="685220" y="6234795"/>
            <a:ext cx="248230" cy="367082"/>
          </a:xfrm>
        </p:spPr>
        <p:txBody>
          <a:bodyPr/>
          <a:lstStyle/>
          <a:p>
            <a:fld id="{3A74F2AC-1E9A-41D4-8B35-A069FB343260}" type="slidenum">
              <a:rPr lang="en-GB" smtClean="0"/>
              <a:pPr/>
              <a:t>2</a:t>
            </a:fld>
            <a:endParaRPr lang="en-GB"/>
          </a:p>
        </p:txBody>
      </p:sp>
      <p:sp>
        <p:nvSpPr>
          <p:cNvPr id="4" name="Titre 3">
            <a:extLst>
              <a:ext uri="{FF2B5EF4-FFF2-40B4-BE49-F238E27FC236}">
                <a16:creationId xmlns:a16="http://schemas.microsoft.com/office/drawing/2014/main" id="{C4A8A55B-8FCC-15FE-A8C3-3A48E591E0DE}"/>
              </a:ext>
            </a:extLst>
          </p:cNvPr>
          <p:cNvSpPr>
            <a:spLocks noGrp="1"/>
          </p:cNvSpPr>
          <p:nvPr>
            <p:ph type="title"/>
          </p:nvPr>
        </p:nvSpPr>
        <p:spPr>
          <a:xfrm>
            <a:off x="483290" y="6244"/>
            <a:ext cx="8940969" cy="1141033"/>
          </a:xfrm>
        </p:spPr>
        <p:txBody>
          <a:bodyPr/>
          <a:lstStyle/>
          <a:p>
            <a:r>
              <a:rPr lang="fr-FR" dirty="0"/>
              <a:t>01. MODELING AND DATA</a:t>
            </a:r>
          </a:p>
        </p:txBody>
      </p:sp>
      <p:sp>
        <p:nvSpPr>
          <p:cNvPr id="9" name="Oval 8">
            <a:extLst>
              <a:ext uri="{FF2B5EF4-FFF2-40B4-BE49-F238E27FC236}">
                <a16:creationId xmlns:a16="http://schemas.microsoft.com/office/drawing/2014/main" id="{EEDE8206-A5CE-02F5-A25C-E10546DFF178}"/>
              </a:ext>
            </a:extLst>
          </p:cNvPr>
          <p:cNvSpPr/>
          <p:nvPr/>
        </p:nvSpPr>
        <p:spPr>
          <a:xfrm>
            <a:off x="7527239" y="1030693"/>
            <a:ext cx="423395" cy="3225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T1</a:t>
            </a:r>
          </a:p>
        </p:txBody>
      </p:sp>
      <p:sp>
        <p:nvSpPr>
          <p:cNvPr id="10" name="Oval 9">
            <a:extLst>
              <a:ext uri="{FF2B5EF4-FFF2-40B4-BE49-F238E27FC236}">
                <a16:creationId xmlns:a16="http://schemas.microsoft.com/office/drawing/2014/main" id="{B059150B-2FD5-877E-3673-513BC699BC6B}"/>
              </a:ext>
            </a:extLst>
          </p:cNvPr>
          <p:cNvSpPr/>
          <p:nvPr/>
        </p:nvSpPr>
        <p:spPr>
          <a:xfrm>
            <a:off x="6484502" y="1741154"/>
            <a:ext cx="423395" cy="3225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T1</a:t>
            </a:r>
          </a:p>
        </p:txBody>
      </p:sp>
      <p:sp>
        <p:nvSpPr>
          <p:cNvPr id="11" name="Oval 10">
            <a:extLst>
              <a:ext uri="{FF2B5EF4-FFF2-40B4-BE49-F238E27FC236}">
                <a16:creationId xmlns:a16="http://schemas.microsoft.com/office/drawing/2014/main" id="{3462FEFC-DBBA-E09C-04BD-15A66A0834F3}"/>
              </a:ext>
            </a:extLst>
          </p:cNvPr>
          <p:cNvSpPr/>
          <p:nvPr/>
        </p:nvSpPr>
        <p:spPr>
          <a:xfrm>
            <a:off x="7102123" y="1741154"/>
            <a:ext cx="423395" cy="3225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T2</a:t>
            </a:r>
          </a:p>
        </p:txBody>
      </p:sp>
      <p:sp>
        <p:nvSpPr>
          <p:cNvPr id="12" name="Oval 11">
            <a:extLst>
              <a:ext uri="{FF2B5EF4-FFF2-40B4-BE49-F238E27FC236}">
                <a16:creationId xmlns:a16="http://schemas.microsoft.com/office/drawing/2014/main" id="{079C120F-8F67-F9CD-21D4-03A288414917}"/>
              </a:ext>
            </a:extLst>
          </p:cNvPr>
          <p:cNvSpPr/>
          <p:nvPr/>
        </p:nvSpPr>
        <p:spPr>
          <a:xfrm>
            <a:off x="7920272" y="1741154"/>
            <a:ext cx="423395" cy="3225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T3</a:t>
            </a:r>
          </a:p>
        </p:txBody>
      </p:sp>
      <p:sp>
        <p:nvSpPr>
          <p:cNvPr id="13" name="Oval 12">
            <a:extLst>
              <a:ext uri="{FF2B5EF4-FFF2-40B4-BE49-F238E27FC236}">
                <a16:creationId xmlns:a16="http://schemas.microsoft.com/office/drawing/2014/main" id="{ECB0B03E-CE4D-964C-08BF-8D8C1A8FEAB7}"/>
              </a:ext>
            </a:extLst>
          </p:cNvPr>
          <p:cNvSpPr/>
          <p:nvPr/>
        </p:nvSpPr>
        <p:spPr>
          <a:xfrm>
            <a:off x="8618109" y="1741154"/>
            <a:ext cx="423395" cy="3225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T4</a:t>
            </a:r>
          </a:p>
        </p:txBody>
      </p:sp>
      <p:sp>
        <p:nvSpPr>
          <p:cNvPr id="14" name="Oval 13">
            <a:extLst>
              <a:ext uri="{FF2B5EF4-FFF2-40B4-BE49-F238E27FC236}">
                <a16:creationId xmlns:a16="http://schemas.microsoft.com/office/drawing/2014/main" id="{79B2666D-910D-E36E-628B-C1C995FFCB55}"/>
              </a:ext>
            </a:extLst>
          </p:cNvPr>
          <p:cNvSpPr/>
          <p:nvPr/>
        </p:nvSpPr>
        <p:spPr>
          <a:xfrm>
            <a:off x="5860830" y="2472220"/>
            <a:ext cx="423395" cy="3225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T1</a:t>
            </a:r>
          </a:p>
        </p:txBody>
      </p:sp>
      <p:sp>
        <p:nvSpPr>
          <p:cNvPr id="15" name="Oval 14">
            <a:extLst>
              <a:ext uri="{FF2B5EF4-FFF2-40B4-BE49-F238E27FC236}">
                <a16:creationId xmlns:a16="http://schemas.microsoft.com/office/drawing/2014/main" id="{DC1D3E17-6A6E-F10C-8D19-E19FF65AC05C}"/>
              </a:ext>
            </a:extLst>
          </p:cNvPr>
          <p:cNvSpPr/>
          <p:nvPr/>
        </p:nvSpPr>
        <p:spPr>
          <a:xfrm>
            <a:off x="7005864" y="2472220"/>
            <a:ext cx="423395" cy="3225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T7</a:t>
            </a:r>
          </a:p>
        </p:txBody>
      </p:sp>
      <p:sp>
        <p:nvSpPr>
          <p:cNvPr id="16" name="Oval 15">
            <a:extLst>
              <a:ext uri="{FF2B5EF4-FFF2-40B4-BE49-F238E27FC236}">
                <a16:creationId xmlns:a16="http://schemas.microsoft.com/office/drawing/2014/main" id="{7A88A3A9-7CF5-0465-0C53-867784A943BE}"/>
              </a:ext>
            </a:extLst>
          </p:cNvPr>
          <p:cNvSpPr/>
          <p:nvPr/>
        </p:nvSpPr>
        <p:spPr>
          <a:xfrm>
            <a:off x="8020053" y="2472220"/>
            <a:ext cx="479334" cy="3225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T22</a:t>
            </a:r>
          </a:p>
        </p:txBody>
      </p:sp>
      <p:sp>
        <p:nvSpPr>
          <p:cNvPr id="17" name="Oval 16">
            <a:extLst>
              <a:ext uri="{FF2B5EF4-FFF2-40B4-BE49-F238E27FC236}">
                <a16:creationId xmlns:a16="http://schemas.microsoft.com/office/drawing/2014/main" id="{1DF5C4CB-785D-F98F-6987-C82E57DE572F}"/>
              </a:ext>
            </a:extLst>
          </p:cNvPr>
          <p:cNvSpPr/>
          <p:nvPr/>
        </p:nvSpPr>
        <p:spPr>
          <a:xfrm>
            <a:off x="9227930" y="2472220"/>
            <a:ext cx="479334" cy="3225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T28</a:t>
            </a:r>
          </a:p>
        </p:txBody>
      </p:sp>
      <p:sp>
        <p:nvSpPr>
          <p:cNvPr id="18" name="Oval 17">
            <a:extLst>
              <a:ext uri="{FF2B5EF4-FFF2-40B4-BE49-F238E27FC236}">
                <a16:creationId xmlns:a16="http://schemas.microsoft.com/office/drawing/2014/main" id="{103A5F6B-6E61-957D-788E-F39EBBA2D3B5}"/>
              </a:ext>
            </a:extLst>
          </p:cNvPr>
          <p:cNvSpPr/>
          <p:nvPr/>
        </p:nvSpPr>
        <p:spPr>
          <a:xfrm>
            <a:off x="4818100" y="3169875"/>
            <a:ext cx="423395" cy="3225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T1</a:t>
            </a:r>
          </a:p>
        </p:txBody>
      </p:sp>
      <p:sp>
        <p:nvSpPr>
          <p:cNvPr id="19" name="Oval 18">
            <a:extLst>
              <a:ext uri="{FF2B5EF4-FFF2-40B4-BE49-F238E27FC236}">
                <a16:creationId xmlns:a16="http://schemas.microsoft.com/office/drawing/2014/main" id="{DEE78E1E-E580-4AB6-0CA3-E792E8F6A2CD}"/>
              </a:ext>
            </a:extLst>
          </p:cNvPr>
          <p:cNvSpPr/>
          <p:nvPr/>
        </p:nvSpPr>
        <p:spPr>
          <a:xfrm>
            <a:off x="5860798" y="3169875"/>
            <a:ext cx="415403" cy="3225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T2</a:t>
            </a:r>
          </a:p>
        </p:txBody>
      </p:sp>
      <p:sp>
        <p:nvSpPr>
          <p:cNvPr id="20" name="Oval 19">
            <a:extLst>
              <a:ext uri="{FF2B5EF4-FFF2-40B4-BE49-F238E27FC236}">
                <a16:creationId xmlns:a16="http://schemas.microsoft.com/office/drawing/2014/main" id="{E331E070-814F-513A-0782-E01D5FE6FA91}"/>
              </a:ext>
            </a:extLst>
          </p:cNvPr>
          <p:cNvSpPr/>
          <p:nvPr/>
        </p:nvSpPr>
        <p:spPr>
          <a:xfrm>
            <a:off x="9255884" y="3169875"/>
            <a:ext cx="451379" cy="3225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T55</a:t>
            </a:r>
          </a:p>
        </p:txBody>
      </p:sp>
      <p:sp>
        <p:nvSpPr>
          <p:cNvPr id="21" name="Oval 20">
            <a:extLst>
              <a:ext uri="{FF2B5EF4-FFF2-40B4-BE49-F238E27FC236}">
                <a16:creationId xmlns:a16="http://schemas.microsoft.com/office/drawing/2014/main" id="{68336153-8E87-6CF3-F5F3-A38D2233D304}"/>
              </a:ext>
            </a:extLst>
          </p:cNvPr>
          <p:cNvSpPr/>
          <p:nvPr/>
        </p:nvSpPr>
        <p:spPr>
          <a:xfrm>
            <a:off x="10372329" y="3169875"/>
            <a:ext cx="451380" cy="3225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T56</a:t>
            </a:r>
          </a:p>
        </p:txBody>
      </p:sp>
      <p:cxnSp>
        <p:nvCxnSpPr>
          <p:cNvPr id="22" name="Straight Arrow Connector 21">
            <a:extLst>
              <a:ext uri="{FF2B5EF4-FFF2-40B4-BE49-F238E27FC236}">
                <a16:creationId xmlns:a16="http://schemas.microsoft.com/office/drawing/2014/main" id="{3C607561-C33E-FE59-2C6D-702429E6B2EA}"/>
              </a:ext>
            </a:extLst>
          </p:cNvPr>
          <p:cNvCxnSpPr>
            <a:cxnSpLocks/>
            <a:stCxn id="9" idx="5"/>
            <a:endCxn id="9" idx="4"/>
          </p:cNvCxnSpPr>
          <p:nvPr/>
        </p:nvCxnSpPr>
        <p:spPr>
          <a:xfrm flipH="1">
            <a:off x="7738937" y="1306017"/>
            <a:ext cx="149692" cy="47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A498ECE-0D00-3652-4877-017FBC6A135B}"/>
              </a:ext>
            </a:extLst>
          </p:cNvPr>
          <p:cNvCxnSpPr>
            <a:cxnSpLocks/>
            <a:stCxn id="9" idx="4"/>
            <a:endCxn id="10" idx="0"/>
          </p:cNvCxnSpPr>
          <p:nvPr/>
        </p:nvCxnSpPr>
        <p:spPr>
          <a:xfrm flipH="1">
            <a:off x="6696200" y="1353255"/>
            <a:ext cx="1042737" cy="387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0280C9A-420D-1DC3-08AB-9172B8F31357}"/>
              </a:ext>
            </a:extLst>
          </p:cNvPr>
          <p:cNvCxnSpPr>
            <a:cxnSpLocks/>
            <a:stCxn id="9" idx="4"/>
            <a:endCxn id="11" idx="0"/>
          </p:cNvCxnSpPr>
          <p:nvPr/>
        </p:nvCxnSpPr>
        <p:spPr>
          <a:xfrm flipH="1">
            <a:off x="7313821" y="1353255"/>
            <a:ext cx="425116" cy="387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B1CB892-1F41-DAB8-162B-BA5CC3274CBE}"/>
              </a:ext>
            </a:extLst>
          </p:cNvPr>
          <p:cNvCxnSpPr>
            <a:cxnSpLocks/>
            <a:stCxn id="9" idx="4"/>
            <a:endCxn id="12" idx="0"/>
          </p:cNvCxnSpPr>
          <p:nvPr/>
        </p:nvCxnSpPr>
        <p:spPr>
          <a:xfrm>
            <a:off x="7738937" y="1353255"/>
            <a:ext cx="393033" cy="387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F850EAA-3957-42E3-7A0B-98402E064804}"/>
              </a:ext>
            </a:extLst>
          </p:cNvPr>
          <p:cNvCxnSpPr>
            <a:cxnSpLocks/>
            <a:stCxn id="9" idx="4"/>
            <a:endCxn id="13" idx="0"/>
          </p:cNvCxnSpPr>
          <p:nvPr/>
        </p:nvCxnSpPr>
        <p:spPr>
          <a:xfrm>
            <a:off x="7738937" y="1353255"/>
            <a:ext cx="1090870" cy="387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EBBFCE8-BE83-1FED-6578-6DA813AC281D}"/>
              </a:ext>
            </a:extLst>
          </p:cNvPr>
          <p:cNvCxnSpPr>
            <a:stCxn id="10" idx="4"/>
            <a:endCxn id="14" idx="0"/>
          </p:cNvCxnSpPr>
          <p:nvPr/>
        </p:nvCxnSpPr>
        <p:spPr>
          <a:xfrm flipH="1">
            <a:off x="6072528" y="2063716"/>
            <a:ext cx="623672" cy="408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9F795DE-D454-6FD9-5948-B9A0C14B8D44}"/>
              </a:ext>
            </a:extLst>
          </p:cNvPr>
          <p:cNvCxnSpPr>
            <a:stCxn id="10" idx="4"/>
            <a:endCxn id="15" idx="0"/>
          </p:cNvCxnSpPr>
          <p:nvPr/>
        </p:nvCxnSpPr>
        <p:spPr>
          <a:xfrm>
            <a:off x="6696200" y="2063716"/>
            <a:ext cx="521362" cy="408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310B81C-16D2-4CF2-D738-32EB19879A56}"/>
              </a:ext>
            </a:extLst>
          </p:cNvPr>
          <p:cNvCxnSpPr>
            <a:cxnSpLocks/>
            <a:stCxn id="13" idx="4"/>
            <a:endCxn id="16" idx="0"/>
          </p:cNvCxnSpPr>
          <p:nvPr/>
        </p:nvCxnSpPr>
        <p:spPr>
          <a:xfrm flipH="1">
            <a:off x="8259720" y="2063716"/>
            <a:ext cx="570087" cy="408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7EF2CE5-7839-E032-B84E-F8F67F23A18D}"/>
              </a:ext>
            </a:extLst>
          </p:cNvPr>
          <p:cNvCxnSpPr>
            <a:cxnSpLocks/>
            <a:stCxn id="13" idx="4"/>
            <a:endCxn id="17" idx="0"/>
          </p:cNvCxnSpPr>
          <p:nvPr/>
        </p:nvCxnSpPr>
        <p:spPr>
          <a:xfrm>
            <a:off x="8829807" y="2063716"/>
            <a:ext cx="637790" cy="408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60C2F8C-8678-3B6A-DEE8-B3AD159244F7}"/>
              </a:ext>
            </a:extLst>
          </p:cNvPr>
          <p:cNvCxnSpPr>
            <a:stCxn id="14" idx="4"/>
            <a:endCxn id="18" idx="0"/>
          </p:cNvCxnSpPr>
          <p:nvPr/>
        </p:nvCxnSpPr>
        <p:spPr>
          <a:xfrm flipH="1">
            <a:off x="5029798" y="2794782"/>
            <a:ext cx="1042730" cy="375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C4BDD22-4B52-DC24-6D7B-D53CC7FF05A5}"/>
              </a:ext>
            </a:extLst>
          </p:cNvPr>
          <p:cNvCxnSpPr>
            <a:cxnSpLocks/>
            <a:stCxn id="14" idx="4"/>
            <a:endCxn id="19" idx="0"/>
          </p:cNvCxnSpPr>
          <p:nvPr/>
        </p:nvCxnSpPr>
        <p:spPr>
          <a:xfrm flipH="1">
            <a:off x="6068500" y="2794782"/>
            <a:ext cx="4028" cy="375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4547AED-6813-8570-9F42-25BC251DCAD7}"/>
              </a:ext>
            </a:extLst>
          </p:cNvPr>
          <p:cNvCxnSpPr>
            <a:cxnSpLocks/>
            <a:stCxn id="17" idx="4"/>
            <a:endCxn id="20" idx="0"/>
          </p:cNvCxnSpPr>
          <p:nvPr/>
        </p:nvCxnSpPr>
        <p:spPr>
          <a:xfrm>
            <a:off x="9467597" y="2794782"/>
            <a:ext cx="13977" cy="375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9DCC716-31B9-E717-520C-9677C89352FE}"/>
              </a:ext>
            </a:extLst>
          </p:cNvPr>
          <p:cNvCxnSpPr>
            <a:cxnSpLocks/>
            <a:stCxn id="17" idx="4"/>
            <a:endCxn id="21" idx="0"/>
          </p:cNvCxnSpPr>
          <p:nvPr/>
        </p:nvCxnSpPr>
        <p:spPr>
          <a:xfrm>
            <a:off x="9467597" y="2794782"/>
            <a:ext cx="1130422" cy="375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5011F01-322A-05CF-44EF-39D334438792}"/>
              </a:ext>
            </a:extLst>
          </p:cNvPr>
          <p:cNvSpPr txBox="1"/>
          <p:nvPr/>
        </p:nvSpPr>
        <p:spPr>
          <a:xfrm>
            <a:off x="5864810" y="2944334"/>
            <a:ext cx="1562841" cy="254107"/>
          </a:xfrm>
          <a:prstGeom prst="rect">
            <a:avLst/>
          </a:prstGeom>
          <a:noFill/>
        </p:spPr>
        <p:txBody>
          <a:bodyPr wrap="square" rtlCol="0">
            <a:spAutoFit/>
          </a:bodyPr>
          <a:lstStyle/>
          <a:p>
            <a:pPr algn="ctr"/>
            <a:r>
              <a:rPr lang="en-US" sz="1000" dirty="0"/>
              <a:t>7 Time Series</a:t>
            </a:r>
          </a:p>
        </p:txBody>
      </p:sp>
      <p:sp>
        <p:nvSpPr>
          <p:cNvPr id="38" name="TextBox 37">
            <a:extLst>
              <a:ext uri="{FF2B5EF4-FFF2-40B4-BE49-F238E27FC236}">
                <a16:creationId xmlns:a16="http://schemas.microsoft.com/office/drawing/2014/main" id="{7F5407C7-0E55-E82D-2124-B62596D528D9}"/>
              </a:ext>
            </a:extLst>
          </p:cNvPr>
          <p:cNvSpPr txBox="1"/>
          <p:nvPr/>
        </p:nvSpPr>
        <p:spPr>
          <a:xfrm>
            <a:off x="4831860" y="3686137"/>
            <a:ext cx="1494701" cy="246594"/>
          </a:xfrm>
          <a:prstGeom prst="rect">
            <a:avLst/>
          </a:prstGeom>
          <a:noFill/>
        </p:spPr>
        <p:txBody>
          <a:bodyPr wrap="square" rtlCol="0">
            <a:spAutoFit/>
          </a:bodyPr>
          <a:lstStyle/>
          <a:p>
            <a:pPr algn="ctr"/>
            <a:r>
              <a:rPr lang="en-US" sz="1000" dirty="0"/>
              <a:t>2 Time Series</a:t>
            </a:r>
          </a:p>
        </p:txBody>
      </p:sp>
      <p:sp>
        <p:nvSpPr>
          <p:cNvPr id="39" name="TextBox 38">
            <a:extLst>
              <a:ext uri="{FF2B5EF4-FFF2-40B4-BE49-F238E27FC236}">
                <a16:creationId xmlns:a16="http://schemas.microsoft.com/office/drawing/2014/main" id="{87F9344F-7834-C649-AF50-E16C6A84F84D}"/>
              </a:ext>
            </a:extLst>
          </p:cNvPr>
          <p:cNvSpPr txBox="1"/>
          <p:nvPr/>
        </p:nvSpPr>
        <p:spPr>
          <a:xfrm>
            <a:off x="7535499" y="2351817"/>
            <a:ext cx="341974" cy="371312"/>
          </a:xfrm>
          <a:prstGeom prst="rect">
            <a:avLst/>
          </a:prstGeom>
          <a:noFill/>
        </p:spPr>
        <p:txBody>
          <a:bodyPr wrap="square" rtlCol="0">
            <a:spAutoFit/>
          </a:bodyPr>
          <a:lstStyle/>
          <a:p>
            <a:r>
              <a:rPr lang="en-US" dirty="0"/>
              <a:t>…</a:t>
            </a:r>
          </a:p>
        </p:txBody>
      </p:sp>
      <p:sp>
        <p:nvSpPr>
          <p:cNvPr id="40" name="TextBox 39">
            <a:extLst>
              <a:ext uri="{FF2B5EF4-FFF2-40B4-BE49-F238E27FC236}">
                <a16:creationId xmlns:a16="http://schemas.microsoft.com/office/drawing/2014/main" id="{E0772F30-009F-C8C9-56D5-F75291A719A3}"/>
              </a:ext>
            </a:extLst>
          </p:cNvPr>
          <p:cNvSpPr txBox="1"/>
          <p:nvPr/>
        </p:nvSpPr>
        <p:spPr>
          <a:xfrm>
            <a:off x="6452467" y="2352049"/>
            <a:ext cx="341974" cy="371312"/>
          </a:xfrm>
          <a:prstGeom prst="rect">
            <a:avLst/>
          </a:prstGeom>
          <a:noFill/>
        </p:spPr>
        <p:txBody>
          <a:bodyPr wrap="square" rtlCol="0">
            <a:spAutoFit/>
          </a:bodyPr>
          <a:lstStyle/>
          <a:p>
            <a:r>
              <a:rPr lang="en-US" dirty="0"/>
              <a:t>…</a:t>
            </a:r>
          </a:p>
        </p:txBody>
      </p:sp>
      <p:sp>
        <p:nvSpPr>
          <p:cNvPr id="41" name="TextBox 40">
            <a:extLst>
              <a:ext uri="{FF2B5EF4-FFF2-40B4-BE49-F238E27FC236}">
                <a16:creationId xmlns:a16="http://schemas.microsoft.com/office/drawing/2014/main" id="{CD1589F3-7EA1-4C92-C032-0E582F9C2D3C}"/>
              </a:ext>
            </a:extLst>
          </p:cNvPr>
          <p:cNvSpPr txBox="1"/>
          <p:nvPr/>
        </p:nvSpPr>
        <p:spPr>
          <a:xfrm>
            <a:off x="8743379" y="2356144"/>
            <a:ext cx="341974" cy="371312"/>
          </a:xfrm>
          <a:prstGeom prst="rect">
            <a:avLst/>
          </a:prstGeom>
          <a:noFill/>
        </p:spPr>
        <p:txBody>
          <a:bodyPr wrap="square" rtlCol="0">
            <a:spAutoFit/>
          </a:bodyPr>
          <a:lstStyle/>
          <a:p>
            <a:r>
              <a:rPr lang="en-US" dirty="0"/>
              <a:t>…</a:t>
            </a:r>
          </a:p>
        </p:txBody>
      </p:sp>
      <p:sp>
        <p:nvSpPr>
          <p:cNvPr id="42" name="TextBox 41">
            <a:extLst>
              <a:ext uri="{FF2B5EF4-FFF2-40B4-BE49-F238E27FC236}">
                <a16:creationId xmlns:a16="http://schemas.microsoft.com/office/drawing/2014/main" id="{8C01FBA6-8DD9-4089-0322-7331F009DFF3}"/>
              </a:ext>
            </a:extLst>
          </p:cNvPr>
          <p:cNvSpPr txBox="1"/>
          <p:nvPr/>
        </p:nvSpPr>
        <p:spPr>
          <a:xfrm>
            <a:off x="5381272" y="3084075"/>
            <a:ext cx="341974" cy="371312"/>
          </a:xfrm>
          <a:prstGeom prst="rect">
            <a:avLst/>
          </a:prstGeom>
          <a:noFill/>
        </p:spPr>
        <p:txBody>
          <a:bodyPr wrap="square" rtlCol="0">
            <a:spAutoFit/>
          </a:bodyPr>
          <a:lstStyle/>
          <a:p>
            <a:r>
              <a:rPr lang="en-US" dirty="0"/>
              <a:t>…</a:t>
            </a:r>
          </a:p>
        </p:txBody>
      </p:sp>
      <p:sp>
        <p:nvSpPr>
          <p:cNvPr id="43" name="TextBox 42">
            <a:extLst>
              <a:ext uri="{FF2B5EF4-FFF2-40B4-BE49-F238E27FC236}">
                <a16:creationId xmlns:a16="http://schemas.microsoft.com/office/drawing/2014/main" id="{56EE5051-3FD9-7685-A9CD-5424CDAF5C36}"/>
              </a:ext>
            </a:extLst>
          </p:cNvPr>
          <p:cNvSpPr txBox="1"/>
          <p:nvPr/>
        </p:nvSpPr>
        <p:spPr>
          <a:xfrm>
            <a:off x="9861570" y="3084075"/>
            <a:ext cx="341974" cy="371312"/>
          </a:xfrm>
          <a:prstGeom prst="rect">
            <a:avLst/>
          </a:prstGeom>
          <a:noFill/>
        </p:spPr>
        <p:txBody>
          <a:bodyPr wrap="square" rtlCol="0">
            <a:spAutoFit/>
          </a:bodyPr>
          <a:lstStyle/>
          <a:p>
            <a:r>
              <a:rPr lang="en-US" dirty="0"/>
              <a:t>…</a:t>
            </a:r>
          </a:p>
        </p:txBody>
      </p:sp>
      <p:sp>
        <p:nvSpPr>
          <p:cNvPr id="78" name="Left Brace 77">
            <a:extLst>
              <a:ext uri="{FF2B5EF4-FFF2-40B4-BE49-F238E27FC236}">
                <a16:creationId xmlns:a16="http://schemas.microsoft.com/office/drawing/2014/main" id="{393701EF-E326-C5ED-1B9B-EECF58D174C5}"/>
              </a:ext>
            </a:extLst>
          </p:cNvPr>
          <p:cNvSpPr/>
          <p:nvPr/>
        </p:nvSpPr>
        <p:spPr>
          <a:xfrm rot="16200000">
            <a:off x="6563440" y="2129459"/>
            <a:ext cx="178253" cy="1525261"/>
          </a:xfrm>
          <a:prstGeom prst="leftBrace">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9" name="Left Brace 78">
            <a:extLst>
              <a:ext uri="{FF2B5EF4-FFF2-40B4-BE49-F238E27FC236}">
                <a16:creationId xmlns:a16="http://schemas.microsoft.com/office/drawing/2014/main" id="{931666F9-2D7C-96C4-B52B-6E43B13D62FA}"/>
              </a:ext>
            </a:extLst>
          </p:cNvPr>
          <p:cNvSpPr/>
          <p:nvPr/>
        </p:nvSpPr>
        <p:spPr>
          <a:xfrm rot="16200000">
            <a:off x="5496946" y="2853029"/>
            <a:ext cx="161593" cy="1494703"/>
          </a:xfrm>
          <a:prstGeom prst="leftBrace">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0" name="TextBox 79">
            <a:extLst>
              <a:ext uri="{FF2B5EF4-FFF2-40B4-BE49-F238E27FC236}">
                <a16:creationId xmlns:a16="http://schemas.microsoft.com/office/drawing/2014/main" id="{B74ED13E-B59F-116A-BF4C-72065311C018}"/>
              </a:ext>
            </a:extLst>
          </p:cNvPr>
          <p:cNvSpPr txBox="1"/>
          <p:nvPr/>
        </p:nvSpPr>
        <p:spPr>
          <a:xfrm>
            <a:off x="1093388" y="1051415"/>
            <a:ext cx="3563473" cy="276999"/>
          </a:xfrm>
          <a:prstGeom prst="rect">
            <a:avLst/>
          </a:prstGeom>
          <a:noFill/>
        </p:spPr>
        <p:txBody>
          <a:bodyPr wrap="square" rtlCol="0">
            <a:spAutoFit/>
          </a:bodyPr>
          <a:lstStyle/>
          <a:p>
            <a:r>
              <a:rPr lang="en-US" sz="1200" dirty="0"/>
              <a:t>Level 1: 1 Time Series</a:t>
            </a:r>
          </a:p>
        </p:txBody>
      </p:sp>
      <p:sp>
        <p:nvSpPr>
          <p:cNvPr id="82" name="TextBox 81">
            <a:extLst>
              <a:ext uri="{FF2B5EF4-FFF2-40B4-BE49-F238E27FC236}">
                <a16:creationId xmlns:a16="http://schemas.microsoft.com/office/drawing/2014/main" id="{479F3ADE-43B9-4CBF-768D-5B05227F349F}"/>
              </a:ext>
            </a:extLst>
          </p:cNvPr>
          <p:cNvSpPr txBox="1"/>
          <p:nvPr/>
        </p:nvSpPr>
        <p:spPr>
          <a:xfrm>
            <a:off x="1101856" y="2422470"/>
            <a:ext cx="3490553" cy="276999"/>
          </a:xfrm>
          <a:prstGeom prst="rect">
            <a:avLst/>
          </a:prstGeom>
          <a:noFill/>
        </p:spPr>
        <p:txBody>
          <a:bodyPr wrap="square" rtlCol="0">
            <a:spAutoFit/>
          </a:bodyPr>
          <a:lstStyle/>
          <a:p>
            <a:r>
              <a:rPr lang="en-US" sz="1200" dirty="0"/>
              <a:t>Level 3: 28 Time Series – 7 TS by aggregation</a:t>
            </a:r>
          </a:p>
        </p:txBody>
      </p:sp>
      <p:sp>
        <p:nvSpPr>
          <p:cNvPr id="83" name="TextBox 82">
            <a:extLst>
              <a:ext uri="{FF2B5EF4-FFF2-40B4-BE49-F238E27FC236}">
                <a16:creationId xmlns:a16="http://schemas.microsoft.com/office/drawing/2014/main" id="{A369746E-5624-60CD-A8C9-E8D48FFB03A9}"/>
              </a:ext>
            </a:extLst>
          </p:cNvPr>
          <p:cNvSpPr txBox="1"/>
          <p:nvPr/>
        </p:nvSpPr>
        <p:spPr>
          <a:xfrm>
            <a:off x="1110324" y="3131231"/>
            <a:ext cx="3490553" cy="276999"/>
          </a:xfrm>
          <a:prstGeom prst="rect">
            <a:avLst/>
          </a:prstGeom>
          <a:noFill/>
        </p:spPr>
        <p:txBody>
          <a:bodyPr wrap="square" rtlCol="0">
            <a:spAutoFit/>
          </a:bodyPr>
          <a:lstStyle/>
          <a:p>
            <a:r>
              <a:rPr lang="en-US" sz="1200" dirty="0"/>
              <a:t>Level 4: 56 Time Series – 2 TS by aggregation</a:t>
            </a:r>
          </a:p>
        </p:txBody>
      </p:sp>
      <p:cxnSp>
        <p:nvCxnSpPr>
          <p:cNvPr id="85" name="Straight Connector 84">
            <a:extLst>
              <a:ext uri="{FF2B5EF4-FFF2-40B4-BE49-F238E27FC236}">
                <a16:creationId xmlns:a16="http://schemas.microsoft.com/office/drawing/2014/main" id="{9CFF9332-068F-1210-13D6-8AE14D114A0F}"/>
              </a:ext>
            </a:extLst>
          </p:cNvPr>
          <p:cNvCxnSpPr/>
          <p:nvPr/>
        </p:nvCxnSpPr>
        <p:spPr>
          <a:xfrm>
            <a:off x="1193799" y="1488721"/>
            <a:ext cx="3522133"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6" name="TextBox 85">
            <a:extLst>
              <a:ext uri="{FF2B5EF4-FFF2-40B4-BE49-F238E27FC236}">
                <a16:creationId xmlns:a16="http://schemas.microsoft.com/office/drawing/2014/main" id="{F21FEA61-681A-15DC-B1DA-66CBE9C93206}"/>
              </a:ext>
            </a:extLst>
          </p:cNvPr>
          <p:cNvSpPr txBox="1"/>
          <p:nvPr/>
        </p:nvSpPr>
        <p:spPr>
          <a:xfrm>
            <a:off x="1101856" y="1688396"/>
            <a:ext cx="3563473" cy="276999"/>
          </a:xfrm>
          <a:prstGeom prst="rect">
            <a:avLst/>
          </a:prstGeom>
          <a:noFill/>
        </p:spPr>
        <p:txBody>
          <a:bodyPr wrap="square" rtlCol="0">
            <a:spAutoFit/>
          </a:bodyPr>
          <a:lstStyle/>
          <a:p>
            <a:r>
              <a:rPr lang="en-US" sz="1200" dirty="0"/>
              <a:t>Level 2: 4 Time Series</a:t>
            </a:r>
          </a:p>
        </p:txBody>
      </p:sp>
      <p:cxnSp>
        <p:nvCxnSpPr>
          <p:cNvPr id="87" name="Straight Connector 86">
            <a:extLst>
              <a:ext uri="{FF2B5EF4-FFF2-40B4-BE49-F238E27FC236}">
                <a16:creationId xmlns:a16="http://schemas.microsoft.com/office/drawing/2014/main" id="{8F66B2DF-EC13-CC1E-22DB-D844A1FB7B9B}"/>
              </a:ext>
            </a:extLst>
          </p:cNvPr>
          <p:cNvCxnSpPr/>
          <p:nvPr/>
        </p:nvCxnSpPr>
        <p:spPr>
          <a:xfrm>
            <a:off x="1193797" y="2174521"/>
            <a:ext cx="3522133"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8" name="Straight Connector 87">
            <a:extLst>
              <a:ext uri="{FF2B5EF4-FFF2-40B4-BE49-F238E27FC236}">
                <a16:creationId xmlns:a16="http://schemas.microsoft.com/office/drawing/2014/main" id="{C7668B1F-B22C-C472-E4AE-1DDC7D6DC298}"/>
              </a:ext>
            </a:extLst>
          </p:cNvPr>
          <p:cNvCxnSpPr/>
          <p:nvPr/>
        </p:nvCxnSpPr>
        <p:spPr>
          <a:xfrm>
            <a:off x="1193798" y="2899143"/>
            <a:ext cx="3522133"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2" name="Picture 91">
            <a:extLst>
              <a:ext uri="{FF2B5EF4-FFF2-40B4-BE49-F238E27FC236}">
                <a16:creationId xmlns:a16="http://schemas.microsoft.com/office/drawing/2014/main" id="{72A8E879-EEC0-3CD1-C043-C9DB359B9086}"/>
              </a:ext>
            </a:extLst>
          </p:cNvPr>
          <p:cNvPicPr>
            <a:picLocks noChangeAspect="1"/>
          </p:cNvPicPr>
          <p:nvPr/>
        </p:nvPicPr>
        <p:blipFill>
          <a:blip r:embed="rId2"/>
          <a:stretch>
            <a:fillRect/>
          </a:stretch>
        </p:blipFill>
        <p:spPr>
          <a:xfrm>
            <a:off x="2289858" y="4178262"/>
            <a:ext cx="7742699" cy="1776442"/>
          </a:xfrm>
          <a:prstGeom prst="rect">
            <a:avLst/>
          </a:prstGeom>
        </p:spPr>
      </p:pic>
      <p:pic>
        <p:nvPicPr>
          <p:cNvPr id="93" name="Picture 92">
            <a:extLst>
              <a:ext uri="{FF2B5EF4-FFF2-40B4-BE49-F238E27FC236}">
                <a16:creationId xmlns:a16="http://schemas.microsoft.com/office/drawing/2014/main" id="{FFB6D9B5-705D-A168-118A-5806CA49F46A}"/>
              </a:ext>
            </a:extLst>
          </p:cNvPr>
          <p:cNvPicPr>
            <a:picLocks noChangeAspect="1"/>
          </p:cNvPicPr>
          <p:nvPr/>
        </p:nvPicPr>
        <p:blipFill>
          <a:blip r:embed="rId3"/>
          <a:stretch>
            <a:fillRect/>
          </a:stretch>
        </p:blipFill>
        <p:spPr>
          <a:xfrm>
            <a:off x="809335" y="6027464"/>
            <a:ext cx="809106" cy="780907"/>
          </a:xfrm>
          <a:prstGeom prst="rect">
            <a:avLst/>
          </a:prstGeom>
        </p:spPr>
      </p:pic>
    </p:spTree>
    <p:extLst>
      <p:ext uri="{BB962C8B-B14F-4D97-AF65-F5344CB8AC3E}">
        <p14:creationId xmlns:p14="http://schemas.microsoft.com/office/powerpoint/2010/main" val="2591067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7D08E9-1AA3-4445-B1FE-A4F4B0666BE2}"/>
              </a:ext>
            </a:extLst>
          </p:cNvPr>
          <p:cNvSpPr>
            <a:spLocks noGrp="1"/>
          </p:cNvSpPr>
          <p:nvPr>
            <p:ph type="ftr" sz="quarter" idx="10"/>
          </p:nvPr>
        </p:nvSpPr>
        <p:spPr/>
        <p:txBody>
          <a:bodyPr/>
          <a:lstStyle/>
          <a:p>
            <a:endParaRPr lang="en-GB" dirty="0"/>
          </a:p>
        </p:txBody>
      </p:sp>
      <p:sp>
        <p:nvSpPr>
          <p:cNvPr id="3" name="Slide Number Placeholder 2">
            <a:extLst>
              <a:ext uri="{FF2B5EF4-FFF2-40B4-BE49-F238E27FC236}">
                <a16:creationId xmlns:a16="http://schemas.microsoft.com/office/drawing/2014/main" id="{F93550ED-900D-A8AC-3DF9-125215E8A703}"/>
              </a:ext>
            </a:extLst>
          </p:cNvPr>
          <p:cNvSpPr>
            <a:spLocks noGrp="1"/>
          </p:cNvSpPr>
          <p:nvPr>
            <p:ph type="sldNum" sz="quarter" idx="11"/>
          </p:nvPr>
        </p:nvSpPr>
        <p:spPr/>
        <p:txBody>
          <a:bodyPr/>
          <a:lstStyle/>
          <a:p>
            <a:fld id="{3A74F2AC-1E9A-41D4-8B35-A069FB343260}" type="slidenum">
              <a:rPr lang="en-GB" smtClean="0"/>
              <a:pPr/>
              <a:t>3</a:t>
            </a:fld>
            <a:endParaRPr lang="en-GB"/>
          </a:p>
        </p:txBody>
      </p:sp>
      <p:graphicFrame>
        <p:nvGraphicFramePr>
          <p:cNvPr id="5" name="Table 5">
            <a:extLst>
              <a:ext uri="{FF2B5EF4-FFF2-40B4-BE49-F238E27FC236}">
                <a16:creationId xmlns:a16="http://schemas.microsoft.com/office/drawing/2014/main" id="{425A92C0-A10C-EA7B-89E1-3E791D4D15B7}"/>
              </a:ext>
            </a:extLst>
          </p:cNvPr>
          <p:cNvGraphicFramePr>
            <a:graphicFrameLocks noGrp="1"/>
          </p:cNvGraphicFramePr>
          <p:nvPr>
            <p:extLst>
              <p:ext uri="{D42A27DB-BD31-4B8C-83A1-F6EECF244321}">
                <p14:modId xmlns:p14="http://schemas.microsoft.com/office/powerpoint/2010/main" val="1309225753"/>
              </p:ext>
            </p:extLst>
          </p:nvPr>
        </p:nvGraphicFramePr>
        <p:xfrm>
          <a:off x="507738" y="1839740"/>
          <a:ext cx="4155011" cy="2904070"/>
        </p:xfrm>
        <a:graphic>
          <a:graphicData uri="http://schemas.openxmlformats.org/drawingml/2006/table">
            <a:tbl>
              <a:tblPr firstRow="1" bandRow="1">
                <a:tableStyleId>{69CF1AB2-1976-4502-BF36-3FF5EA218861}</a:tableStyleId>
              </a:tblPr>
              <a:tblGrid>
                <a:gridCol w="593573">
                  <a:extLst>
                    <a:ext uri="{9D8B030D-6E8A-4147-A177-3AD203B41FA5}">
                      <a16:colId xmlns:a16="http://schemas.microsoft.com/office/drawing/2014/main" val="2050443686"/>
                    </a:ext>
                  </a:extLst>
                </a:gridCol>
                <a:gridCol w="593573">
                  <a:extLst>
                    <a:ext uri="{9D8B030D-6E8A-4147-A177-3AD203B41FA5}">
                      <a16:colId xmlns:a16="http://schemas.microsoft.com/office/drawing/2014/main" val="3782082674"/>
                    </a:ext>
                  </a:extLst>
                </a:gridCol>
                <a:gridCol w="593573">
                  <a:extLst>
                    <a:ext uri="{9D8B030D-6E8A-4147-A177-3AD203B41FA5}">
                      <a16:colId xmlns:a16="http://schemas.microsoft.com/office/drawing/2014/main" val="2890226773"/>
                    </a:ext>
                  </a:extLst>
                </a:gridCol>
                <a:gridCol w="593573">
                  <a:extLst>
                    <a:ext uri="{9D8B030D-6E8A-4147-A177-3AD203B41FA5}">
                      <a16:colId xmlns:a16="http://schemas.microsoft.com/office/drawing/2014/main" val="1140170288"/>
                    </a:ext>
                  </a:extLst>
                </a:gridCol>
                <a:gridCol w="593573">
                  <a:extLst>
                    <a:ext uri="{9D8B030D-6E8A-4147-A177-3AD203B41FA5}">
                      <a16:colId xmlns:a16="http://schemas.microsoft.com/office/drawing/2014/main" val="1597378769"/>
                    </a:ext>
                  </a:extLst>
                </a:gridCol>
                <a:gridCol w="593573">
                  <a:extLst>
                    <a:ext uri="{9D8B030D-6E8A-4147-A177-3AD203B41FA5}">
                      <a16:colId xmlns:a16="http://schemas.microsoft.com/office/drawing/2014/main" val="1649918223"/>
                    </a:ext>
                  </a:extLst>
                </a:gridCol>
                <a:gridCol w="593573">
                  <a:extLst>
                    <a:ext uri="{9D8B030D-6E8A-4147-A177-3AD203B41FA5}">
                      <a16:colId xmlns:a16="http://schemas.microsoft.com/office/drawing/2014/main" val="674915174"/>
                    </a:ext>
                  </a:extLst>
                </a:gridCol>
              </a:tblGrid>
              <a:tr h="641158">
                <a:tc>
                  <a:txBody>
                    <a:bodyPr/>
                    <a:lstStyle/>
                    <a:p>
                      <a:endParaRPr lang="en-US" dirty="0"/>
                    </a:p>
                  </a:txBody>
                  <a:tcPr/>
                </a:tc>
                <a:tc>
                  <a:txBody>
                    <a:bodyPr/>
                    <a:lstStyle/>
                    <a:p>
                      <a:pPr algn="ctr"/>
                      <a:r>
                        <a:rPr lang="en-US" sz="1200" dirty="0"/>
                        <a:t>Q1-1998</a:t>
                      </a:r>
                    </a:p>
                  </a:txBody>
                  <a:tcPr/>
                </a:tc>
                <a:tc>
                  <a:txBody>
                    <a:bodyPr/>
                    <a:lstStyle/>
                    <a:p>
                      <a:pPr algn="ctr"/>
                      <a:r>
                        <a:rPr lang="en-US" sz="1200" dirty="0"/>
                        <a:t>Q2-1998</a:t>
                      </a:r>
                    </a:p>
                  </a:txBody>
                  <a:tcPr/>
                </a:tc>
                <a:tc>
                  <a:txBody>
                    <a:bodyPr/>
                    <a:lstStyle/>
                    <a:p>
                      <a:pPr algn="ctr"/>
                      <a:r>
                        <a:rPr lang="en-US" sz="1200" dirty="0"/>
                        <a:t>Q3-1998</a:t>
                      </a:r>
                    </a:p>
                  </a:txBody>
                  <a:tcPr/>
                </a:tc>
                <a:tc>
                  <a:txBody>
                    <a:bodyPr/>
                    <a:lstStyle/>
                    <a:p>
                      <a:pPr algn="ctr"/>
                      <a:r>
                        <a:rPr lang="en-US" sz="1200" dirty="0"/>
                        <a:t>…</a:t>
                      </a:r>
                    </a:p>
                  </a:txBody>
                  <a:tcPr/>
                </a:tc>
                <a:tc>
                  <a:txBody>
                    <a:bodyPr/>
                    <a:lstStyle/>
                    <a:p>
                      <a:pPr algn="ctr"/>
                      <a:r>
                        <a:rPr lang="en-US" sz="1200" dirty="0"/>
                        <a:t>Q3-2002</a:t>
                      </a:r>
                    </a:p>
                  </a:txBody>
                  <a:tcPr/>
                </a:tc>
                <a:tc>
                  <a:txBody>
                    <a:bodyPr/>
                    <a:lstStyle/>
                    <a:p>
                      <a:pPr algn="ctr"/>
                      <a:r>
                        <a:rPr lang="en-US" sz="1200" dirty="0"/>
                        <a:t>Q4-2002</a:t>
                      </a:r>
                    </a:p>
                  </a:txBody>
                  <a:tcPr/>
                </a:tc>
                <a:extLst>
                  <a:ext uri="{0D108BD9-81ED-4DB2-BD59-A6C34878D82A}">
                    <a16:rowId xmlns:a16="http://schemas.microsoft.com/office/drawing/2014/main" val="2976512984"/>
                  </a:ext>
                </a:extLst>
              </a:tr>
              <a:tr h="377152">
                <a:tc>
                  <a:txBody>
                    <a:bodyPr/>
                    <a:lstStyle/>
                    <a:p>
                      <a:pPr algn="ctr"/>
                      <a:r>
                        <a:rPr lang="en-US" sz="1200" b="1" dirty="0"/>
                        <a:t>TS1</a:t>
                      </a:r>
                    </a:p>
                  </a:txBody>
                  <a:tcPr/>
                </a:tc>
                <a:tc>
                  <a:txBody>
                    <a:bodyPr/>
                    <a:lstStyle/>
                    <a:p>
                      <a:pPr algn="ctr"/>
                      <a:r>
                        <a:rPr lang="en-US" sz="1000" dirty="0"/>
                        <a:t>58462</a:t>
                      </a:r>
                    </a:p>
                  </a:txBody>
                  <a:tcPr/>
                </a:tc>
                <a:tc>
                  <a:txBody>
                    <a:bodyPr/>
                    <a:lstStyle/>
                    <a:p>
                      <a:pPr algn="ctr"/>
                      <a:r>
                        <a:rPr lang="en-US" sz="1000" dirty="0"/>
                        <a:t>25213</a:t>
                      </a:r>
                    </a:p>
                  </a:txBody>
                  <a:tcPr/>
                </a:tc>
                <a:tc>
                  <a:txBody>
                    <a:bodyPr/>
                    <a:lstStyle/>
                    <a:p>
                      <a:pPr algn="ctr"/>
                      <a:r>
                        <a:rPr lang="en-US" sz="1000" dirty="0"/>
                        <a:t>3221</a:t>
                      </a:r>
                    </a:p>
                  </a:txBody>
                  <a:tcPr/>
                </a:tc>
                <a:tc>
                  <a:txBody>
                    <a:bodyPr/>
                    <a:lstStyle/>
                    <a:p>
                      <a:pPr algn="ctr"/>
                      <a:r>
                        <a:rPr lang="en-US" sz="1000" dirty="0"/>
                        <a:t>…</a:t>
                      </a:r>
                    </a:p>
                  </a:txBody>
                  <a:tcPr/>
                </a:tc>
                <a:tc>
                  <a:txBody>
                    <a:bodyPr/>
                    <a:lstStyle/>
                    <a:p>
                      <a:pPr algn="ctr"/>
                      <a:r>
                        <a:rPr lang="en-US" sz="1000" dirty="0"/>
                        <a:t>2582</a:t>
                      </a:r>
                    </a:p>
                  </a:txBody>
                  <a:tcPr/>
                </a:tc>
                <a:tc>
                  <a:txBody>
                    <a:bodyPr/>
                    <a:lstStyle/>
                    <a:p>
                      <a:pPr algn="ctr"/>
                      <a:r>
                        <a:rPr lang="en-US" sz="1000" dirty="0"/>
                        <a:t>99533</a:t>
                      </a:r>
                    </a:p>
                  </a:txBody>
                  <a:tcPr/>
                </a:tc>
                <a:extLst>
                  <a:ext uri="{0D108BD9-81ED-4DB2-BD59-A6C34878D82A}">
                    <a16:rowId xmlns:a16="http://schemas.microsoft.com/office/drawing/2014/main" val="3655450029"/>
                  </a:ext>
                </a:extLst>
              </a:tr>
              <a:tr h="377152">
                <a:tc>
                  <a:txBody>
                    <a:bodyPr/>
                    <a:lstStyle/>
                    <a:p>
                      <a:pPr algn="ctr"/>
                      <a:r>
                        <a:rPr lang="en-US" sz="1200" b="1" dirty="0"/>
                        <a:t>TS2</a:t>
                      </a:r>
                    </a:p>
                  </a:txBody>
                  <a:tcPr/>
                </a:tc>
                <a:tc>
                  <a:txBody>
                    <a:bodyPr/>
                    <a:lstStyle/>
                    <a:p>
                      <a:pPr algn="ctr"/>
                      <a:r>
                        <a:rPr lang="en-US" sz="1000" dirty="0"/>
                        <a:t>65116</a:t>
                      </a:r>
                    </a:p>
                  </a:txBody>
                  <a:tcPr/>
                </a:tc>
                <a:tc>
                  <a:txBody>
                    <a:bodyPr/>
                    <a:lstStyle/>
                    <a:p>
                      <a:pPr algn="ctr"/>
                      <a:r>
                        <a:rPr lang="en-US" sz="1000" dirty="0"/>
                        <a:t>33225</a:t>
                      </a:r>
                    </a:p>
                  </a:txBody>
                  <a:tcPr/>
                </a:tc>
                <a:tc>
                  <a:txBody>
                    <a:bodyPr/>
                    <a:lstStyle/>
                    <a:p>
                      <a:pPr algn="ctr"/>
                      <a:r>
                        <a:rPr lang="en-US" sz="1000" dirty="0"/>
                        <a:t>33365</a:t>
                      </a:r>
                    </a:p>
                  </a:txBody>
                  <a:tcPr/>
                </a:tc>
                <a:tc>
                  <a:txBody>
                    <a:bodyPr/>
                    <a:lstStyle/>
                    <a:p>
                      <a:pPr algn="ctr"/>
                      <a:r>
                        <a:rPr lang="en-US" sz="1000" dirty="0"/>
                        <a:t>…</a:t>
                      </a:r>
                    </a:p>
                  </a:txBody>
                  <a:tcPr/>
                </a:tc>
                <a:tc>
                  <a:txBody>
                    <a:bodyPr/>
                    <a:lstStyle/>
                    <a:p>
                      <a:pPr algn="ctr"/>
                      <a:r>
                        <a:rPr lang="en-US" sz="1000" dirty="0"/>
                        <a:t>2256</a:t>
                      </a:r>
                    </a:p>
                  </a:txBody>
                  <a:tcPr/>
                </a:tc>
                <a:tc>
                  <a:txBody>
                    <a:bodyPr/>
                    <a:lstStyle/>
                    <a:p>
                      <a:pPr algn="ctr"/>
                      <a:r>
                        <a:rPr lang="en-US" sz="1000" dirty="0"/>
                        <a:t>3336</a:t>
                      </a:r>
                    </a:p>
                  </a:txBody>
                  <a:tcPr/>
                </a:tc>
                <a:extLst>
                  <a:ext uri="{0D108BD9-81ED-4DB2-BD59-A6C34878D82A}">
                    <a16:rowId xmlns:a16="http://schemas.microsoft.com/office/drawing/2014/main" val="15983132"/>
                  </a:ext>
                </a:extLst>
              </a:tr>
              <a:tr h="377152">
                <a:tc>
                  <a:txBody>
                    <a:bodyPr/>
                    <a:lstStyle/>
                    <a:p>
                      <a:pPr algn="ctr"/>
                      <a:r>
                        <a:rPr lang="en-US" sz="1200" b="1" dirty="0"/>
                        <a:t>TS3</a:t>
                      </a:r>
                    </a:p>
                  </a:txBody>
                  <a:tcPr/>
                </a:tc>
                <a:tc>
                  <a:txBody>
                    <a:bodyPr/>
                    <a:lstStyle/>
                    <a:p>
                      <a:pPr algn="ctr"/>
                      <a:r>
                        <a:rPr lang="en-US" sz="1000" dirty="0"/>
                        <a:t>66522</a:t>
                      </a:r>
                    </a:p>
                  </a:txBody>
                  <a:tcPr/>
                </a:tc>
                <a:tc>
                  <a:txBody>
                    <a:bodyPr/>
                    <a:lstStyle/>
                    <a:p>
                      <a:pPr algn="ctr"/>
                      <a:r>
                        <a:rPr lang="en-US" sz="1000" dirty="0"/>
                        <a:t>33669</a:t>
                      </a:r>
                    </a:p>
                  </a:txBody>
                  <a:tcPr/>
                </a:tc>
                <a:tc>
                  <a:txBody>
                    <a:bodyPr/>
                    <a:lstStyle/>
                    <a:p>
                      <a:pPr algn="ctr"/>
                      <a:r>
                        <a:rPr lang="en-US" sz="1000" dirty="0"/>
                        <a:t>33366</a:t>
                      </a:r>
                    </a:p>
                  </a:txBody>
                  <a:tcPr/>
                </a:tc>
                <a:tc>
                  <a:txBody>
                    <a:bodyPr/>
                    <a:lstStyle/>
                    <a:p>
                      <a:pPr algn="ctr"/>
                      <a:r>
                        <a:rPr lang="en-US" sz="1000" dirty="0"/>
                        <a:t>…</a:t>
                      </a:r>
                    </a:p>
                  </a:txBody>
                  <a:tcPr/>
                </a:tc>
                <a:tc>
                  <a:txBody>
                    <a:bodyPr/>
                    <a:lstStyle/>
                    <a:p>
                      <a:pPr algn="ctr"/>
                      <a:r>
                        <a:rPr lang="en-US" sz="1000" dirty="0"/>
                        <a:t>3326</a:t>
                      </a:r>
                    </a:p>
                  </a:txBody>
                  <a:tcPr/>
                </a:tc>
                <a:tc>
                  <a:txBody>
                    <a:bodyPr/>
                    <a:lstStyle/>
                    <a:p>
                      <a:pPr algn="ctr"/>
                      <a:r>
                        <a:rPr lang="en-US" sz="1000" dirty="0"/>
                        <a:t>3336</a:t>
                      </a:r>
                    </a:p>
                  </a:txBody>
                  <a:tcPr/>
                </a:tc>
                <a:extLst>
                  <a:ext uri="{0D108BD9-81ED-4DB2-BD59-A6C34878D82A}">
                    <a16:rowId xmlns:a16="http://schemas.microsoft.com/office/drawing/2014/main" val="1709738281"/>
                  </a:ext>
                </a:extLst>
              </a:tr>
              <a:tr h="377152">
                <a:tc>
                  <a:txBody>
                    <a:bodyPr/>
                    <a:lstStyle/>
                    <a:p>
                      <a:pPr algn="ctr"/>
                      <a:r>
                        <a:rPr lang="en-US" sz="1200" b="1" dirty="0"/>
                        <a:t>TS4</a:t>
                      </a:r>
                    </a:p>
                  </a:txBody>
                  <a:tcPr/>
                </a:tc>
                <a:tc>
                  <a:txBody>
                    <a:bodyPr/>
                    <a:lstStyle/>
                    <a:p>
                      <a:pPr algn="ctr"/>
                      <a:r>
                        <a:rPr lang="en-US" sz="1000" dirty="0"/>
                        <a:t>5669</a:t>
                      </a:r>
                    </a:p>
                  </a:txBody>
                  <a:tcPr/>
                </a:tc>
                <a:tc>
                  <a:txBody>
                    <a:bodyPr/>
                    <a:lstStyle/>
                    <a:p>
                      <a:pPr algn="ctr"/>
                      <a:r>
                        <a:rPr lang="en-US" sz="1000" dirty="0"/>
                        <a:t>66524</a:t>
                      </a:r>
                    </a:p>
                  </a:txBody>
                  <a:tcPr/>
                </a:tc>
                <a:tc>
                  <a:txBody>
                    <a:bodyPr/>
                    <a:lstStyle/>
                    <a:p>
                      <a:pPr algn="ctr"/>
                      <a:r>
                        <a:rPr lang="en-US" sz="1000" dirty="0"/>
                        <a:t>3325</a:t>
                      </a:r>
                    </a:p>
                  </a:txBody>
                  <a:tcPr/>
                </a:tc>
                <a:tc>
                  <a:txBody>
                    <a:bodyPr/>
                    <a:lstStyle/>
                    <a:p>
                      <a:pPr algn="ctr"/>
                      <a:r>
                        <a:rPr lang="en-US" sz="1000" dirty="0"/>
                        <a:t>…</a:t>
                      </a:r>
                    </a:p>
                  </a:txBody>
                  <a:tcPr/>
                </a:tc>
                <a:tc>
                  <a:txBody>
                    <a:bodyPr/>
                    <a:lstStyle/>
                    <a:p>
                      <a:pPr algn="ctr"/>
                      <a:r>
                        <a:rPr lang="en-US" sz="1000" dirty="0"/>
                        <a:t>33669</a:t>
                      </a:r>
                    </a:p>
                  </a:txBody>
                  <a:tcPr/>
                </a:tc>
                <a:tc>
                  <a:txBody>
                    <a:bodyPr/>
                    <a:lstStyle/>
                    <a:p>
                      <a:pPr algn="ctr"/>
                      <a:r>
                        <a:rPr lang="en-US" sz="1000" dirty="0"/>
                        <a:t>3358</a:t>
                      </a:r>
                    </a:p>
                  </a:txBody>
                  <a:tcPr/>
                </a:tc>
                <a:extLst>
                  <a:ext uri="{0D108BD9-81ED-4DB2-BD59-A6C34878D82A}">
                    <a16:rowId xmlns:a16="http://schemas.microsoft.com/office/drawing/2014/main" val="3610599390"/>
                  </a:ext>
                </a:extLst>
              </a:tr>
              <a:tr h="377152">
                <a:tc>
                  <a:txBody>
                    <a:bodyPr/>
                    <a:lstStyle/>
                    <a:p>
                      <a:pPr algn="ctr"/>
                      <a:r>
                        <a:rPr lang="en-US" sz="1200" b="1" dirty="0"/>
                        <a:t>…</a:t>
                      </a:r>
                    </a:p>
                  </a:txBody>
                  <a:tcPr/>
                </a:tc>
                <a:tc>
                  <a:txBody>
                    <a:bodyPr/>
                    <a:lstStyle/>
                    <a:p>
                      <a:pPr algn="ctr"/>
                      <a:r>
                        <a:rPr lang="en-US" sz="1000" dirty="0"/>
                        <a:t>…</a:t>
                      </a:r>
                    </a:p>
                  </a:txBody>
                  <a:tcPr/>
                </a:tc>
                <a:tc>
                  <a:txBody>
                    <a:bodyPr/>
                    <a:lstStyle/>
                    <a:p>
                      <a:pPr algn="ctr"/>
                      <a:r>
                        <a:rPr lang="en-US" sz="1000" dirty="0"/>
                        <a:t>…</a:t>
                      </a:r>
                    </a:p>
                  </a:txBody>
                  <a:tcPr/>
                </a:tc>
                <a:tc>
                  <a:txBody>
                    <a:bodyPr/>
                    <a:lstStyle/>
                    <a:p>
                      <a:pPr algn="ctr"/>
                      <a:r>
                        <a:rPr lang="en-US" sz="1000" dirty="0"/>
                        <a:t>…</a:t>
                      </a:r>
                    </a:p>
                  </a:txBody>
                  <a:tcPr/>
                </a:tc>
                <a:tc>
                  <a:txBody>
                    <a:bodyPr/>
                    <a:lstStyle/>
                    <a:p>
                      <a:pPr algn="ctr"/>
                      <a:r>
                        <a:rPr lang="en-US" sz="1000" dirty="0"/>
                        <a:t>…</a:t>
                      </a:r>
                    </a:p>
                  </a:txBody>
                  <a:tcPr/>
                </a:tc>
                <a:tc>
                  <a:txBody>
                    <a:bodyPr/>
                    <a:lstStyle/>
                    <a:p>
                      <a:pPr algn="ctr"/>
                      <a:r>
                        <a:rPr lang="en-US" sz="1000" dirty="0"/>
                        <a:t>…</a:t>
                      </a:r>
                    </a:p>
                  </a:txBody>
                  <a:tcPr/>
                </a:tc>
                <a:tc>
                  <a:txBody>
                    <a:bodyPr/>
                    <a:lstStyle/>
                    <a:p>
                      <a:pPr algn="ctr"/>
                      <a:r>
                        <a:rPr lang="en-US" sz="1000" dirty="0"/>
                        <a:t>…</a:t>
                      </a:r>
                    </a:p>
                  </a:txBody>
                  <a:tcPr/>
                </a:tc>
                <a:extLst>
                  <a:ext uri="{0D108BD9-81ED-4DB2-BD59-A6C34878D82A}">
                    <a16:rowId xmlns:a16="http://schemas.microsoft.com/office/drawing/2014/main" val="3204262148"/>
                  </a:ext>
                </a:extLst>
              </a:tr>
              <a:tr h="377152">
                <a:tc>
                  <a:txBody>
                    <a:bodyPr/>
                    <a:lstStyle/>
                    <a:p>
                      <a:pPr algn="ctr"/>
                      <a:r>
                        <a:rPr lang="en-US" sz="1200" b="1" dirty="0"/>
                        <a:t>T89</a:t>
                      </a:r>
                    </a:p>
                  </a:txBody>
                  <a:tcPr/>
                </a:tc>
                <a:tc>
                  <a:txBody>
                    <a:bodyPr/>
                    <a:lstStyle/>
                    <a:p>
                      <a:pPr algn="ctr"/>
                      <a:r>
                        <a:rPr lang="en-US" sz="1000" dirty="0"/>
                        <a:t>66549</a:t>
                      </a:r>
                    </a:p>
                  </a:txBody>
                  <a:tcPr/>
                </a:tc>
                <a:tc>
                  <a:txBody>
                    <a:bodyPr/>
                    <a:lstStyle/>
                    <a:p>
                      <a:pPr algn="ctr"/>
                      <a:r>
                        <a:rPr lang="en-US" sz="1000" dirty="0"/>
                        <a:t>66589</a:t>
                      </a:r>
                    </a:p>
                  </a:txBody>
                  <a:tcPr/>
                </a:tc>
                <a:tc>
                  <a:txBody>
                    <a:bodyPr/>
                    <a:lstStyle/>
                    <a:p>
                      <a:pPr algn="ctr"/>
                      <a:r>
                        <a:rPr lang="en-US" sz="1000" dirty="0"/>
                        <a:t>85563</a:t>
                      </a:r>
                    </a:p>
                  </a:txBody>
                  <a:tcPr/>
                </a:tc>
                <a:tc>
                  <a:txBody>
                    <a:bodyPr/>
                    <a:lstStyle/>
                    <a:p>
                      <a:pPr algn="ctr"/>
                      <a:r>
                        <a:rPr lang="en-US" sz="1000" dirty="0"/>
                        <a:t>…</a:t>
                      </a:r>
                    </a:p>
                  </a:txBody>
                  <a:tcPr/>
                </a:tc>
                <a:tc>
                  <a:txBody>
                    <a:bodyPr/>
                    <a:lstStyle/>
                    <a:p>
                      <a:pPr algn="ctr"/>
                      <a:r>
                        <a:rPr lang="en-US" sz="1000" dirty="0"/>
                        <a:t>8546</a:t>
                      </a:r>
                    </a:p>
                  </a:txBody>
                  <a:tcPr/>
                </a:tc>
                <a:tc>
                  <a:txBody>
                    <a:bodyPr/>
                    <a:lstStyle/>
                    <a:p>
                      <a:pPr algn="ctr"/>
                      <a:r>
                        <a:rPr lang="en-US" sz="1000" dirty="0"/>
                        <a:t>2646</a:t>
                      </a:r>
                    </a:p>
                  </a:txBody>
                  <a:tcPr/>
                </a:tc>
                <a:extLst>
                  <a:ext uri="{0D108BD9-81ED-4DB2-BD59-A6C34878D82A}">
                    <a16:rowId xmlns:a16="http://schemas.microsoft.com/office/drawing/2014/main" val="1702705498"/>
                  </a:ext>
                </a:extLst>
              </a:tr>
            </a:tbl>
          </a:graphicData>
        </a:graphic>
      </p:graphicFrame>
      <p:grpSp>
        <p:nvGrpSpPr>
          <p:cNvPr id="8" name="Group 7">
            <a:extLst>
              <a:ext uri="{FF2B5EF4-FFF2-40B4-BE49-F238E27FC236}">
                <a16:creationId xmlns:a16="http://schemas.microsoft.com/office/drawing/2014/main" id="{64DF7703-9275-9968-0872-ACB76BBB3C4A}"/>
              </a:ext>
            </a:extLst>
          </p:cNvPr>
          <p:cNvGrpSpPr/>
          <p:nvPr/>
        </p:nvGrpSpPr>
        <p:grpSpPr>
          <a:xfrm>
            <a:off x="5520265" y="1718737"/>
            <a:ext cx="524934" cy="406400"/>
            <a:chOff x="5782733" y="1100667"/>
            <a:chExt cx="524934" cy="406400"/>
          </a:xfrm>
        </p:grpSpPr>
        <p:sp>
          <p:nvSpPr>
            <p:cNvPr id="6" name="Oval 5">
              <a:extLst>
                <a:ext uri="{FF2B5EF4-FFF2-40B4-BE49-F238E27FC236}">
                  <a16:creationId xmlns:a16="http://schemas.microsoft.com/office/drawing/2014/main" id="{C4E7FD7E-A9DF-7718-DB1D-7037F4E23F51}"/>
                </a:ext>
              </a:extLst>
            </p:cNvPr>
            <p:cNvSpPr/>
            <p:nvPr/>
          </p:nvSpPr>
          <p:spPr>
            <a:xfrm>
              <a:off x="5782733" y="1100667"/>
              <a:ext cx="397934" cy="406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00ED8C6-F4B9-4BEB-4F18-4C759898EA9B}"/>
                </a:ext>
              </a:extLst>
            </p:cNvPr>
            <p:cNvSpPr txBox="1"/>
            <p:nvPr/>
          </p:nvSpPr>
          <p:spPr>
            <a:xfrm>
              <a:off x="5782733" y="1149978"/>
              <a:ext cx="524934" cy="307777"/>
            </a:xfrm>
            <a:prstGeom prst="rect">
              <a:avLst/>
            </a:prstGeom>
            <a:noFill/>
          </p:spPr>
          <p:txBody>
            <a:bodyPr wrap="square" rtlCol="0">
              <a:spAutoFit/>
            </a:bodyPr>
            <a:lstStyle/>
            <a:p>
              <a:r>
                <a:rPr lang="en-US" sz="1400" dirty="0">
                  <a:solidFill>
                    <a:schemeClr val="bg1"/>
                  </a:solidFill>
                </a:rPr>
                <a:t>X1</a:t>
              </a:r>
            </a:p>
          </p:txBody>
        </p:sp>
      </p:grpSp>
      <p:grpSp>
        <p:nvGrpSpPr>
          <p:cNvPr id="9" name="Group 8">
            <a:extLst>
              <a:ext uri="{FF2B5EF4-FFF2-40B4-BE49-F238E27FC236}">
                <a16:creationId xmlns:a16="http://schemas.microsoft.com/office/drawing/2014/main" id="{15E276A5-D91E-3A4C-9186-C8157CA1F0D9}"/>
              </a:ext>
            </a:extLst>
          </p:cNvPr>
          <p:cNvGrpSpPr/>
          <p:nvPr/>
        </p:nvGrpSpPr>
        <p:grpSpPr>
          <a:xfrm>
            <a:off x="5520265" y="2576103"/>
            <a:ext cx="524934" cy="406400"/>
            <a:chOff x="5782733" y="1100667"/>
            <a:chExt cx="524934" cy="406400"/>
          </a:xfrm>
        </p:grpSpPr>
        <p:sp>
          <p:nvSpPr>
            <p:cNvPr id="10" name="Oval 9">
              <a:extLst>
                <a:ext uri="{FF2B5EF4-FFF2-40B4-BE49-F238E27FC236}">
                  <a16:creationId xmlns:a16="http://schemas.microsoft.com/office/drawing/2014/main" id="{1E248324-DF50-3D45-8844-10434676109C}"/>
                </a:ext>
              </a:extLst>
            </p:cNvPr>
            <p:cNvSpPr/>
            <p:nvPr/>
          </p:nvSpPr>
          <p:spPr>
            <a:xfrm>
              <a:off x="5782733" y="1100667"/>
              <a:ext cx="397934" cy="406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A557470-E12C-03B7-7094-86DB06DC98C7}"/>
                </a:ext>
              </a:extLst>
            </p:cNvPr>
            <p:cNvSpPr txBox="1"/>
            <p:nvPr/>
          </p:nvSpPr>
          <p:spPr>
            <a:xfrm>
              <a:off x="5782733" y="1149978"/>
              <a:ext cx="524934" cy="307777"/>
            </a:xfrm>
            <a:prstGeom prst="rect">
              <a:avLst/>
            </a:prstGeom>
            <a:noFill/>
          </p:spPr>
          <p:txBody>
            <a:bodyPr wrap="square" rtlCol="0">
              <a:spAutoFit/>
            </a:bodyPr>
            <a:lstStyle/>
            <a:p>
              <a:r>
                <a:rPr lang="en-US" sz="1400" dirty="0">
                  <a:solidFill>
                    <a:schemeClr val="bg1"/>
                  </a:solidFill>
                </a:rPr>
                <a:t>X2</a:t>
              </a:r>
            </a:p>
          </p:txBody>
        </p:sp>
      </p:grpSp>
      <p:grpSp>
        <p:nvGrpSpPr>
          <p:cNvPr id="15" name="Group 14">
            <a:extLst>
              <a:ext uri="{FF2B5EF4-FFF2-40B4-BE49-F238E27FC236}">
                <a16:creationId xmlns:a16="http://schemas.microsoft.com/office/drawing/2014/main" id="{5F68C4B7-9FFB-4893-C1DC-528426F37446}"/>
              </a:ext>
            </a:extLst>
          </p:cNvPr>
          <p:cNvGrpSpPr/>
          <p:nvPr/>
        </p:nvGrpSpPr>
        <p:grpSpPr>
          <a:xfrm>
            <a:off x="5459398" y="4149696"/>
            <a:ext cx="524934" cy="406400"/>
            <a:chOff x="5740398" y="1100667"/>
            <a:chExt cx="524934" cy="406400"/>
          </a:xfrm>
        </p:grpSpPr>
        <p:sp>
          <p:nvSpPr>
            <p:cNvPr id="16" name="Oval 15">
              <a:extLst>
                <a:ext uri="{FF2B5EF4-FFF2-40B4-BE49-F238E27FC236}">
                  <a16:creationId xmlns:a16="http://schemas.microsoft.com/office/drawing/2014/main" id="{146AFFC3-520E-4E5D-C78C-ECA2C95F554A}"/>
                </a:ext>
              </a:extLst>
            </p:cNvPr>
            <p:cNvSpPr/>
            <p:nvPr/>
          </p:nvSpPr>
          <p:spPr>
            <a:xfrm>
              <a:off x="5782733" y="1100667"/>
              <a:ext cx="397934" cy="406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80BC306D-F4FB-7EF3-CA70-3E8AC3DD70CB}"/>
                </a:ext>
              </a:extLst>
            </p:cNvPr>
            <p:cNvSpPr txBox="1"/>
            <p:nvPr/>
          </p:nvSpPr>
          <p:spPr>
            <a:xfrm>
              <a:off x="5740398" y="1149978"/>
              <a:ext cx="524934" cy="307777"/>
            </a:xfrm>
            <a:prstGeom prst="rect">
              <a:avLst/>
            </a:prstGeom>
            <a:noFill/>
          </p:spPr>
          <p:txBody>
            <a:bodyPr wrap="square" rtlCol="0">
              <a:spAutoFit/>
            </a:bodyPr>
            <a:lstStyle/>
            <a:p>
              <a:r>
                <a:rPr lang="en-US" sz="1400" dirty="0">
                  <a:solidFill>
                    <a:schemeClr val="bg1"/>
                  </a:solidFill>
                </a:rPr>
                <a:t>X19</a:t>
              </a:r>
            </a:p>
          </p:txBody>
        </p:sp>
      </p:grpSp>
      <p:grpSp>
        <p:nvGrpSpPr>
          <p:cNvPr id="18" name="Group 17">
            <a:extLst>
              <a:ext uri="{FF2B5EF4-FFF2-40B4-BE49-F238E27FC236}">
                <a16:creationId xmlns:a16="http://schemas.microsoft.com/office/drawing/2014/main" id="{493AF5CA-76AA-71AE-9B27-DFECE5AF7981}"/>
              </a:ext>
            </a:extLst>
          </p:cNvPr>
          <p:cNvGrpSpPr/>
          <p:nvPr/>
        </p:nvGrpSpPr>
        <p:grpSpPr>
          <a:xfrm>
            <a:off x="5459398" y="4957750"/>
            <a:ext cx="524934" cy="406400"/>
            <a:chOff x="5740399" y="1100667"/>
            <a:chExt cx="524934" cy="406400"/>
          </a:xfrm>
        </p:grpSpPr>
        <p:sp>
          <p:nvSpPr>
            <p:cNvPr id="19" name="Oval 18">
              <a:extLst>
                <a:ext uri="{FF2B5EF4-FFF2-40B4-BE49-F238E27FC236}">
                  <a16:creationId xmlns:a16="http://schemas.microsoft.com/office/drawing/2014/main" id="{E5F3FDC8-DF2C-33D5-2327-74A43F6D02A2}"/>
                </a:ext>
              </a:extLst>
            </p:cNvPr>
            <p:cNvSpPr/>
            <p:nvPr/>
          </p:nvSpPr>
          <p:spPr>
            <a:xfrm>
              <a:off x="5782733" y="1100667"/>
              <a:ext cx="397934" cy="406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0BDF969B-88F3-D243-0807-5BD776254A27}"/>
                </a:ext>
              </a:extLst>
            </p:cNvPr>
            <p:cNvSpPr txBox="1"/>
            <p:nvPr/>
          </p:nvSpPr>
          <p:spPr>
            <a:xfrm>
              <a:off x="5740399" y="1149978"/>
              <a:ext cx="524934" cy="307777"/>
            </a:xfrm>
            <a:prstGeom prst="rect">
              <a:avLst/>
            </a:prstGeom>
            <a:noFill/>
          </p:spPr>
          <p:txBody>
            <a:bodyPr wrap="square" rtlCol="0">
              <a:spAutoFit/>
            </a:bodyPr>
            <a:lstStyle/>
            <a:p>
              <a:r>
                <a:rPr lang="en-US" sz="1400" dirty="0">
                  <a:solidFill>
                    <a:schemeClr val="bg1"/>
                  </a:solidFill>
                </a:rPr>
                <a:t>X20</a:t>
              </a:r>
            </a:p>
          </p:txBody>
        </p:sp>
      </p:grpSp>
      <p:sp>
        <p:nvSpPr>
          <p:cNvPr id="21" name="Rectangle: Rounded Corners 20">
            <a:extLst>
              <a:ext uri="{FF2B5EF4-FFF2-40B4-BE49-F238E27FC236}">
                <a16:creationId xmlns:a16="http://schemas.microsoft.com/office/drawing/2014/main" id="{FF2B4FD3-96A6-99A9-0332-2556AEC2E54B}"/>
              </a:ext>
            </a:extLst>
          </p:cNvPr>
          <p:cNvSpPr/>
          <p:nvPr/>
        </p:nvSpPr>
        <p:spPr>
          <a:xfrm>
            <a:off x="1143000" y="1684867"/>
            <a:ext cx="524934" cy="320709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5392A1B9-597A-358F-83DE-76F907847608}"/>
              </a:ext>
            </a:extLst>
          </p:cNvPr>
          <p:cNvSpPr/>
          <p:nvPr/>
        </p:nvSpPr>
        <p:spPr>
          <a:xfrm>
            <a:off x="1728394" y="1684866"/>
            <a:ext cx="524934" cy="320709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2E843B6D-8DFF-D8A5-BE61-B6197751B8A3}"/>
              </a:ext>
            </a:extLst>
          </p:cNvPr>
          <p:cNvSpPr/>
          <p:nvPr/>
        </p:nvSpPr>
        <p:spPr>
          <a:xfrm>
            <a:off x="3510031" y="1684866"/>
            <a:ext cx="524934" cy="320709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 name="Rectangle: Rounded Corners 23">
            <a:extLst>
              <a:ext uri="{FF2B5EF4-FFF2-40B4-BE49-F238E27FC236}">
                <a16:creationId xmlns:a16="http://schemas.microsoft.com/office/drawing/2014/main" id="{EC73CA77-D5BC-BADE-AB04-C1F24F68AAF4}"/>
              </a:ext>
            </a:extLst>
          </p:cNvPr>
          <p:cNvSpPr/>
          <p:nvPr/>
        </p:nvSpPr>
        <p:spPr>
          <a:xfrm>
            <a:off x="4103891" y="1684865"/>
            <a:ext cx="524934" cy="320709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49953367-CD3D-C5B1-BE8F-5A500279242D}"/>
              </a:ext>
            </a:extLst>
          </p:cNvPr>
          <p:cNvSpPr txBox="1"/>
          <p:nvPr/>
        </p:nvSpPr>
        <p:spPr>
          <a:xfrm>
            <a:off x="1193996" y="1307362"/>
            <a:ext cx="492066" cy="338554"/>
          </a:xfrm>
          <a:prstGeom prst="rect">
            <a:avLst/>
          </a:prstGeom>
          <a:noFill/>
        </p:spPr>
        <p:txBody>
          <a:bodyPr wrap="square" rtlCol="0">
            <a:spAutoFit/>
          </a:bodyPr>
          <a:lstStyle/>
          <a:p>
            <a:r>
              <a:rPr lang="en-US" sz="1600" b="1" dirty="0">
                <a:solidFill>
                  <a:schemeClr val="accent6">
                    <a:lumMod val="75000"/>
                  </a:schemeClr>
                </a:solidFill>
              </a:rPr>
              <a:t>X1</a:t>
            </a:r>
          </a:p>
        </p:txBody>
      </p:sp>
      <p:sp>
        <p:nvSpPr>
          <p:cNvPr id="26" name="TextBox 25">
            <a:extLst>
              <a:ext uri="{FF2B5EF4-FFF2-40B4-BE49-F238E27FC236}">
                <a16:creationId xmlns:a16="http://schemas.microsoft.com/office/drawing/2014/main" id="{8FD2195D-63AC-64C6-B313-FE4918D8CE24}"/>
              </a:ext>
            </a:extLst>
          </p:cNvPr>
          <p:cNvSpPr txBox="1"/>
          <p:nvPr/>
        </p:nvSpPr>
        <p:spPr>
          <a:xfrm>
            <a:off x="1761262" y="1307362"/>
            <a:ext cx="492066" cy="338554"/>
          </a:xfrm>
          <a:prstGeom prst="rect">
            <a:avLst/>
          </a:prstGeom>
          <a:noFill/>
        </p:spPr>
        <p:txBody>
          <a:bodyPr wrap="square" rtlCol="0">
            <a:spAutoFit/>
          </a:bodyPr>
          <a:lstStyle/>
          <a:p>
            <a:r>
              <a:rPr lang="en-US" sz="1600" b="1" dirty="0">
                <a:solidFill>
                  <a:schemeClr val="accent6">
                    <a:lumMod val="75000"/>
                  </a:schemeClr>
                </a:solidFill>
              </a:rPr>
              <a:t>X2</a:t>
            </a:r>
          </a:p>
        </p:txBody>
      </p:sp>
      <p:sp>
        <p:nvSpPr>
          <p:cNvPr id="27" name="TextBox 26">
            <a:extLst>
              <a:ext uri="{FF2B5EF4-FFF2-40B4-BE49-F238E27FC236}">
                <a16:creationId xmlns:a16="http://schemas.microsoft.com/office/drawing/2014/main" id="{11B09B35-6D66-7384-A86B-8A71C61E3200}"/>
              </a:ext>
            </a:extLst>
          </p:cNvPr>
          <p:cNvSpPr txBox="1"/>
          <p:nvPr/>
        </p:nvSpPr>
        <p:spPr>
          <a:xfrm>
            <a:off x="3506393" y="1303866"/>
            <a:ext cx="597498" cy="338554"/>
          </a:xfrm>
          <a:prstGeom prst="rect">
            <a:avLst/>
          </a:prstGeom>
          <a:noFill/>
        </p:spPr>
        <p:txBody>
          <a:bodyPr wrap="square" rtlCol="0">
            <a:spAutoFit/>
          </a:bodyPr>
          <a:lstStyle/>
          <a:p>
            <a:r>
              <a:rPr lang="en-US" sz="1600" b="1" dirty="0">
                <a:solidFill>
                  <a:schemeClr val="accent6">
                    <a:lumMod val="75000"/>
                  </a:schemeClr>
                </a:solidFill>
              </a:rPr>
              <a:t>X19</a:t>
            </a:r>
          </a:p>
        </p:txBody>
      </p:sp>
      <p:sp>
        <p:nvSpPr>
          <p:cNvPr id="28" name="TextBox 27">
            <a:extLst>
              <a:ext uri="{FF2B5EF4-FFF2-40B4-BE49-F238E27FC236}">
                <a16:creationId xmlns:a16="http://schemas.microsoft.com/office/drawing/2014/main" id="{A4137719-63B1-10DE-33F5-C70E75213F40}"/>
              </a:ext>
            </a:extLst>
          </p:cNvPr>
          <p:cNvSpPr txBox="1"/>
          <p:nvPr/>
        </p:nvSpPr>
        <p:spPr>
          <a:xfrm>
            <a:off x="4073659" y="1303866"/>
            <a:ext cx="597498" cy="338554"/>
          </a:xfrm>
          <a:prstGeom prst="rect">
            <a:avLst/>
          </a:prstGeom>
          <a:noFill/>
        </p:spPr>
        <p:txBody>
          <a:bodyPr wrap="square" rtlCol="0">
            <a:spAutoFit/>
          </a:bodyPr>
          <a:lstStyle/>
          <a:p>
            <a:r>
              <a:rPr lang="en-US" sz="1600" b="1" dirty="0">
                <a:solidFill>
                  <a:schemeClr val="accent6">
                    <a:lumMod val="75000"/>
                  </a:schemeClr>
                </a:solidFill>
              </a:rPr>
              <a:t>X20</a:t>
            </a:r>
          </a:p>
        </p:txBody>
      </p:sp>
      <p:sp>
        <p:nvSpPr>
          <p:cNvPr id="29" name="TextBox 28">
            <a:extLst>
              <a:ext uri="{FF2B5EF4-FFF2-40B4-BE49-F238E27FC236}">
                <a16:creationId xmlns:a16="http://schemas.microsoft.com/office/drawing/2014/main" id="{1295D4FA-0BC7-6EB9-9ACD-515217951A84}"/>
              </a:ext>
            </a:extLst>
          </p:cNvPr>
          <p:cNvSpPr txBox="1"/>
          <p:nvPr/>
        </p:nvSpPr>
        <p:spPr>
          <a:xfrm rot="5400000">
            <a:off x="5430170" y="3542159"/>
            <a:ext cx="637388" cy="369332"/>
          </a:xfrm>
          <a:prstGeom prst="rect">
            <a:avLst/>
          </a:prstGeom>
          <a:noFill/>
        </p:spPr>
        <p:txBody>
          <a:bodyPr wrap="square" rtlCol="0">
            <a:spAutoFit/>
          </a:bodyPr>
          <a:lstStyle/>
          <a:p>
            <a:r>
              <a:rPr lang="en-US" dirty="0"/>
              <a:t>...</a:t>
            </a:r>
          </a:p>
        </p:txBody>
      </p:sp>
      <p:grpSp>
        <p:nvGrpSpPr>
          <p:cNvPr id="43" name="Group 42">
            <a:extLst>
              <a:ext uri="{FF2B5EF4-FFF2-40B4-BE49-F238E27FC236}">
                <a16:creationId xmlns:a16="http://schemas.microsoft.com/office/drawing/2014/main" id="{0BA5923B-F1E9-AB2B-6735-E0CB6D89A85B}"/>
              </a:ext>
            </a:extLst>
          </p:cNvPr>
          <p:cNvGrpSpPr/>
          <p:nvPr/>
        </p:nvGrpSpPr>
        <p:grpSpPr>
          <a:xfrm>
            <a:off x="9642340" y="946033"/>
            <a:ext cx="524934" cy="406400"/>
            <a:chOff x="5782733" y="1100667"/>
            <a:chExt cx="524934" cy="406400"/>
          </a:xfrm>
        </p:grpSpPr>
        <p:sp>
          <p:nvSpPr>
            <p:cNvPr id="44" name="Oval 43">
              <a:extLst>
                <a:ext uri="{FF2B5EF4-FFF2-40B4-BE49-F238E27FC236}">
                  <a16:creationId xmlns:a16="http://schemas.microsoft.com/office/drawing/2014/main" id="{DE513E63-FE93-DA27-CC85-8F68EC0F1ECC}"/>
                </a:ext>
              </a:extLst>
            </p:cNvPr>
            <p:cNvSpPr/>
            <p:nvPr/>
          </p:nvSpPr>
          <p:spPr>
            <a:xfrm>
              <a:off x="5782733" y="1100667"/>
              <a:ext cx="397934" cy="406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1DCA0172-1552-CDEB-79AB-EE93E49308E6}"/>
                </a:ext>
              </a:extLst>
            </p:cNvPr>
            <p:cNvSpPr txBox="1"/>
            <p:nvPr/>
          </p:nvSpPr>
          <p:spPr>
            <a:xfrm>
              <a:off x="5782733" y="1149978"/>
              <a:ext cx="524934" cy="307777"/>
            </a:xfrm>
            <a:prstGeom prst="rect">
              <a:avLst/>
            </a:prstGeom>
            <a:noFill/>
          </p:spPr>
          <p:txBody>
            <a:bodyPr wrap="square" rtlCol="0">
              <a:spAutoFit/>
            </a:bodyPr>
            <a:lstStyle/>
            <a:p>
              <a:r>
                <a:rPr lang="en-US" sz="1400" dirty="0">
                  <a:solidFill>
                    <a:schemeClr val="bg1"/>
                  </a:solidFill>
                </a:rPr>
                <a:t>Y1</a:t>
              </a:r>
            </a:p>
          </p:txBody>
        </p:sp>
      </p:grpSp>
      <p:grpSp>
        <p:nvGrpSpPr>
          <p:cNvPr id="46" name="Group 45">
            <a:extLst>
              <a:ext uri="{FF2B5EF4-FFF2-40B4-BE49-F238E27FC236}">
                <a16:creationId xmlns:a16="http://schemas.microsoft.com/office/drawing/2014/main" id="{4D3E9432-B5DF-7D19-7C57-14B27055E402}"/>
              </a:ext>
            </a:extLst>
          </p:cNvPr>
          <p:cNvGrpSpPr/>
          <p:nvPr/>
        </p:nvGrpSpPr>
        <p:grpSpPr>
          <a:xfrm>
            <a:off x="9642340" y="1803399"/>
            <a:ext cx="524934" cy="406400"/>
            <a:chOff x="5782733" y="1100667"/>
            <a:chExt cx="524934" cy="406400"/>
          </a:xfrm>
        </p:grpSpPr>
        <p:sp>
          <p:nvSpPr>
            <p:cNvPr id="47" name="Oval 46">
              <a:extLst>
                <a:ext uri="{FF2B5EF4-FFF2-40B4-BE49-F238E27FC236}">
                  <a16:creationId xmlns:a16="http://schemas.microsoft.com/office/drawing/2014/main" id="{0B6059B7-FDB2-3BFE-945A-96D4F518FF82}"/>
                </a:ext>
              </a:extLst>
            </p:cNvPr>
            <p:cNvSpPr/>
            <p:nvPr/>
          </p:nvSpPr>
          <p:spPr>
            <a:xfrm>
              <a:off x="5782733" y="1100667"/>
              <a:ext cx="397934" cy="406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39613DFA-A829-0ACA-24FD-532CCCBB60EC}"/>
                </a:ext>
              </a:extLst>
            </p:cNvPr>
            <p:cNvSpPr txBox="1"/>
            <p:nvPr/>
          </p:nvSpPr>
          <p:spPr>
            <a:xfrm>
              <a:off x="5782733" y="1149978"/>
              <a:ext cx="524934" cy="307777"/>
            </a:xfrm>
            <a:prstGeom prst="rect">
              <a:avLst/>
            </a:prstGeom>
            <a:noFill/>
          </p:spPr>
          <p:txBody>
            <a:bodyPr wrap="square" rtlCol="0">
              <a:spAutoFit/>
            </a:bodyPr>
            <a:lstStyle/>
            <a:p>
              <a:r>
                <a:rPr lang="en-US" sz="1400" dirty="0">
                  <a:solidFill>
                    <a:schemeClr val="bg1"/>
                  </a:solidFill>
                </a:rPr>
                <a:t>Y2</a:t>
              </a:r>
            </a:p>
          </p:txBody>
        </p:sp>
      </p:grpSp>
      <p:grpSp>
        <p:nvGrpSpPr>
          <p:cNvPr id="49" name="Group 48">
            <a:extLst>
              <a:ext uri="{FF2B5EF4-FFF2-40B4-BE49-F238E27FC236}">
                <a16:creationId xmlns:a16="http://schemas.microsoft.com/office/drawing/2014/main" id="{B8052743-4EA3-5599-0028-445E74867539}"/>
              </a:ext>
            </a:extLst>
          </p:cNvPr>
          <p:cNvGrpSpPr/>
          <p:nvPr/>
        </p:nvGrpSpPr>
        <p:grpSpPr>
          <a:xfrm>
            <a:off x="9581473" y="4926397"/>
            <a:ext cx="524934" cy="406400"/>
            <a:chOff x="5740398" y="1100667"/>
            <a:chExt cx="524934" cy="406400"/>
          </a:xfrm>
        </p:grpSpPr>
        <p:sp>
          <p:nvSpPr>
            <p:cNvPr id="50" name="Oval 49">
              <a:extLst>
                <a:ext uri="{FF2B5EF4-FFF2-40B4-BE49-F238E27FC236}">
                  <a16:creationId xmlns:a16="http://schemas.microsoft.com/office/drawing/2014/main" id="{C7823FF5-620B-E03C-B568-21E30BD9DD25}"/>
                </a:ext>
              </a:extLst>
            </p:cNvPr>
            <p:cNvSpPr/>
            <p:nvPr/>
          </p:nvSpPr>
          <p:spPr>
            <a:xfrm>
              <a:off x="5782733" y="1100667"/>
              <a:ext cx="397934" cy="406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7A5D4B3D-BB6C-0F91-AF02-A51BCD2D7795}"/>
                </a:ext>
              </a:extLst>
            </p:cNvPr>
            <p:cNvSpPr txBox="1"/>
            <p:nvPr/>
          </p:nvSpPr>
          <p:spPr>
            <a:xfrm>
              <a:off x="5740398" y="1149978"/>
              <a:ext cx="524934" cy="307777"/>
            </a:xfrm>
            <a:prstGeom prst="rect">
              <a:avLst/>
            </a:prstGeom>
            <a:noFill/>
          </p:spPr>
          <p:txBody>
            <a:bodyPr wrap="square" rtlCol="0">
              <a:spAutoFit/>
            </a:bodyPr>
            <a:lstStyle/>
            <a:p>
              <a:r>
                <a:rPr lang="en-US" sz="1400" dirty="0">
                  <a:solidFill>
                    <a:schemeClr val="bg1"/>
                  </a:solidFill>
                </a:rPr>
                <a:t>Y88</a:t>
              </a:r>
            </a:p>
          </p:txBody>
        </p:sp>
      </p:grpSp>
      <p:grpSp>
        <p:nvGrpSpPr>
          <p:cNvPr id="52" name="Group 51">
            <a:extLst>
              <a:ext uri="{FF2B5EF4-FFF2-40B4-BE49-F238E27FC236}">
                <a16:creationId xmlns:a16="http://schemas.microsoft.com/office/drawing/2014/main" id="{14885DFF-9C2C-ADE8-6CDE-7F1C56FBA3D8}"/>
              </a:ext>
            </a:extLst>
          </p:cNvPr>
          <p:cNvGrpSpPr/>
          <p:nvPr/>
        </p:nvGrpSpPr>
        <p:grpSpPr>
          <a:xfrm>
            <a:off x="9581473" y="5734451"/>
            <a:ext cx="524934" cy="406400"/>
            <a:chOff x="5740399" y="1100667"/>
            <a:chExt cx="524934" cy="406400"/>
          </a:xfrm>
        </p:grpSpPr>
        <p:sp>
          <p:nvSpPr>
            <p:cNvPr id="53" name="Oval 52">
              <a:extLst>
                <a:ext uri="{FF2B5EF4-FFF2-40B4-BE49-F238E27FC236}">
                  <a16:creationId xmlns:a16="http://schemas.microsoft.com/office/drawing/2014/main" id="{F0FE14B4-0CC5-3DF8-CC3F-44D994EE140F}"/>
                </a:ext>
              </a:extLst>
            </p:cNvPr>
            <p:cNvSpPr/>
            <p:nvPr/>
          </p:nvSpPr>
          <p:spPr>
            <a:xfrm>
              <a:off x="5782733" y="1100667"/>
              <a:ext cx="397934" cy="406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84AFD2D2-BC75-5EA0-FF00-7A76F3971A90}"/>
                </a:ext>
              </a:extLst>
            </p:cNvPr>
            <p:cNvSpPr txBox="1"/>
            <p:nvPr/>
          </p:nvSpPr>
          <p:spPr>
            <a:xfrm>
              <a:off x="5740399" y="1149978"/>
              <a:ext cx="524934" cy="307777"/>
            </a:xfrm>
            <a:prstGeom prst="rect">
              <a:avLst/>
            </a:prstGeom>
            <a:noFill/>
          </p:spPr>
          <p:txBody>
            <a:bodyPr wrap="square" rtlCol="0">
              <a:spAutoFit/>
            </a:bodyPr>
            <a:lstStyle/>
            <a:p>
              <a:r>
                <a:rPr lang="en-US" sz="1400" dirty="0">
                  <a:solidFill>
                    <a:schemeClr val="bg1"/>
                  </a:solidFill>
                </a:rPr>
                <a:t>Y89</a:t>
              </a:r>
            </a:p>
          </p:txBody>
        </p:sp>
      </p:grpSp>
      <p:sp>
        <p:nvSpPr>
          <p:cNvPr id="55" name="TextBox 54">
            <a:extLst>
              <a:ext uri="{FF2B5EF4-FFF2-40B4-BE49-F238E27FC236}">
                <a16:creationId xmlns:a16="http://schemas.microsoft.com/office/drawing/2014/main" id="{20FDF6C7-6B6E-F77E-6110-62C41AF9B350}"/>
              </a:ext>
            </a:extLst>
          </p:cNvPr>
          <p:cNvSpPr txBox="1"/>
          <p:nvPr/>
        </p:nvSpPr>
        <p:spPr>
          <a:xfrm rot="5400000">
            <a:off x="9552245" y="3506059"/>
            <a:ext cx="637388" cy="369332"/>
          </a:xfrm>
          <a:prstGeom prst="rect">
            <a:avLst/>
          </a:prstGeom>
          <a:noFill/>
        </p:spPr>
        <p:txBody>
          <a:bodyPr wrap="square" rtlCol="0">
            <a:spAutoFit/>
          </a:bodyPr>
          <a:lstStyle/>
          <a:p>
            <a:r>
              <a:rPr lang="en-US" dirty="0"/>
              <a:t>...</a:t>
            </a:r>
          </a:p>
        </p:txBody>
      </p:sp>
      <p:grpSp>
        <p:nvGrpSpPr>
          <p:cNvPr id="56" name="Group 55">
            <a:extLst>
              <a:ext uri="{FF2B5EF4-FFF2-40B4-BE49-F238E27FC236}">
                <a16:creationId xmlns:a16="http://schemas.microsoft.com/office/drawing/2014/main" id="{67883FCD-BC07-6C0A-F0C8-B4B941BA4049}"/>
              </a:ext>
            </a:extLst>
          </p:cNvPr>
          <p:cNvGrpSpPr/>
          <p:nvPr/>
        </p:nvGrpSpPr>
        <p:grpSpPr>
          <a:xfrm>
            <a:off x="9577241" y="4115970"/>
            <a:ext cx="524934" cy="406400"/>
            <a:chOff x="5740398" y="1100667"/>
            <a:chExt cx="524934" cy="406400"/>
          </a:xfrm>
        </p:grpSpPr>
        <p:sp>
          <p:nvSpPr>
            <p:cNvPr id="57" name="Oval 56">
              <a:extLst>
                <a:ext uri="{FF2B5EF4-FFF2-40B4-BE49-F238E27FC236}">
                  <a16:creationId xmlns:a16="http://schemas.microsoft.com/office/drawing/2014/main" id="{F978F028-FC4F-C3B7-8EE0-59ABAC2EA3DB}"/>
                </a:ext>
              </a:extLst>
            </p:cNvPr>
            <p:cNvSpPr/>
            <p:nvPr/>
          </p:nvSpPr>
          <p:spPr>
            <a:xfrm>
              <a:off x="5782733" y="1100667"/>
              <a:ext cx="397934" cy="406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62B42C27-E38D-A509-0260-B79EFB132F8A}"/>
                </a:ext>
              </a:extLst>
            </p:cNvPr>
            <p:cNvSpPr txBox="1"/>
            <p:nvPr/>
          </p:nvSpPr>
          <p:spPr>
            <a:xfrm>
              <a:off x="5740398" y="1149978"/>
              <a:ext cx="524934" cy="307777"/>
            </a:xfrm>
            <a:prstGeom prst="rect">
              <a:avLst/>
            </a:prstGeom>
            <a:noFill/>
          </p:spPr>
          <p:txBody>
            <a:bodyPr wrap="square" rtlCol="0">
              <a:spAutoFit/>
            </a:bodyPr>
            <a:lstStyle/>
            <a:p>
              <a:r>
                <a:rPr lang="en-US" sz="1400" dirty="0">
                  <a:solidFill>
                    <a:schemeClr val="bg1"/>
                  </a:solidFill>
                </a:rPr>
                <a:t>Y87</a:t>
              </a:r>
            </a:p>
          </p:txBody>
        </p:sp>
      </p:grpSp>
      <p:grpSp>
        <p:nvGrpSpPr>
          <p:cNvPr id="59" name="Group 58">
            <a:extLst>
              <a:ext uri="{FF2B5EF4-FFF2-40B4-BE49-F238E27FC236}">
                <a16:creationId xmlns:a16="http://schemas.microsoft.com/office/drawing/2014/main" id="{7F67E7EB-12C8-6BA4-09B1-80E8A7A514F3}"/>
              </a:ext>
            </a:extLst>
          </p:cNvPr>
          <p:cNvGrpSpPr/>
          <p:nvPr/>
        </p:nvGrpSpPr>
        <p:grpSpPr>
          <a:xfrm>
            <a:off x="9642340" y="2653850"/>
            <a:ext cx="524934" cy="406400"/>
            <a:chOff x="5782733" y="1100667"/>
            <a:chExt cx="524934" cy="406400"/>
          </a:xfrm>
        </p:grpSpPr>
        <p:sp>
          <p:nvSpPr>
            <p:cNvPr id="60" name="Oval 59">
              <a:extLst>
                <a:ext uri="{FF2B5EF4-FFF2-40B4-BE49-F238E27FC236}">
                  <a16:creationId xmlns:a16="http://schemas.microsoft.com/office/drawing/2014/main" id="{8762D50F-7617-BA0D-E0C6-BA7786844B1B}"/>
                </a:ext>
              </a:extLst>
            </p:cNvPr>
            <p:cNvSpPr/>
            <p:nvPr/>
          </p:nvSpPr>
          <p:spPr>
            <a:xfrm>
              <a:off x="5782733" y="1100667"/>
              <a:ext cx="397934" cy="406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0A2A4134-3E7C-2748-F3E4-95E28178D035}"/>
                </a:ext>
              </a:extLst>
            </p:cNvPr>
            <p:cNvSpPr txBox="1"/>
            <p:nvPr/>
          </p:nvSpPr>
          <p:spPr>
            <a:xfrm>
              <a:off x="5782733" y="1149978"/>
              <a:ext cx="524934" cy="307777"/>
            </a:xfrm>
            <a:prstGeom prst="rect">
              <a:avLst/>
            </a:prstGeom>
            <a:noFill/>
          </p:spPr>
          <p:txBody>
            <a:bodyPr wrap="square" rtlCol="0">
              <a:spAutoFit/>
            </a:bodyPr>
            <a:lstStyle/>
            <a:p>
              <a:r>
                <a:rPr lang="en-US" sz="1400" dirty="0">
                  <a:solidFill>
                    <a:schemeClr val="bg1"/>
                  </a:solidFill>
                </a:rPr>
                <a:t>Y3</a:t>
              </a:r>
            </a:p>
          </p:txBody>
        </p:sp>
      </p:grpSp>
      <p:pic>
        <p:nvPicPr>
          <p:cNvPr id="63" name="Picture 62">
            <a:extLst>
              <a:ext uri="{FF2B5EF4-FFF2-40B4-BE49-F238E27FC236}">
                <a16:creationId xmlns:a16="http://schemas.microsoft.com/office/drawing/2014/main" id="{EB0C0C4B-3D93-27D8-480B-1B020AA330F7}"/>
              </a:ext>
            </a:extLst>
          </p:cNvPr>
          <p:cNvPicPr>
            <a:picLocks noChangeAspect="1"/>
          </p:cNvPicPr>
          <p:nvPr/>
        </p:nvPicPr>
        <p:blipFill>
          <a:blip r:embed="rId2"/>
          <a:stretch>
            <a:fillRect/>
          </a:stretch>
        </p:blipFill>
        <p:spPr>
          <a:xfrm>
            <a:off x="809335" y="6027464"/>
            <a:ext cx="809106" cy="780907"/>
          </a:xfrm>
          <a:prstGeom prst="rect">
            <a:avLst/>
          </a:prstGeom>
        </p:spPr>
      </p:pic>
      <p:sp>
        <p:nvSpPr>
          <p:cNvPr id="64" name="TextBox 63">
            <a:extLst>
              <a:ext uri="{FF2B5EF4-FFF2-40B4-BE49-F238E27FC236}">
                <a16:creationId xmlns:a16="http://schemas.microsoft.com/office/drawing/2014/main" id="{64A31001-99BA-38AB-E90D-9428F16F9E88}"/>
              </a:ext>
            </a:extLst>
          </p:cNvPr>
          <p:cNvSpPr txBox="1"/>
          <p:nvPr/>
        </p:nvSpPr>
        <p:spPr>
          <a:xfrm>
            <a:off x="5167558" y="220842"/>
            <a:ext cx="1021575" cy="461665"/>
          </a:xfrm>
          <a:prstGeom prst="rect">
            <a:avLst/>
          </a:prstGeom>
          <a:noFill/>
        </p:spPr>
        <p:txBody>
          <a:bodyPr wrap="square" rtlCol="0">
            <a:spAutoFit/>
          </a:bodyPr>
          <a:lstStyle/>
          <a:p>
            <a:pPr algn="ctr"/>
            <a:r>
              <a:rPr lang="en-US" sz="1200" b="1" dirty="0"/>
              <a:t>Input</a:t>
            </a:r>
          </a:p>
          <a:p>
            <a:pPr algn="ctr"/>
            <a:r>
              <a:rPr lang="en-US" sz="1200" b="1" dirty="0"/>
              <a:t> Layer</a:t>
            </a:r>
          </a:p>
        </p:txBody>
      </p:sp>
      <p:sp>
        <p:nvSpPr>
          <p:cNvPr id="65" name="TextBox 64">
            <a:extLst>
              <a:ext uri="{FF2B5EF4-FFF2-40B4-BE49-F238E27FC236}">
                <a16:creationId xmlns:a16="http://schemas.microsoft.com/office/drawing/2014/main" id="{908073C9-7529-9B05-7A71-806643D6081A}"/>
              </a:ext>
            </a:extLst>
          </p:cNvPr>
          <p:cNvSpPr txBox="1"/>
          <p:nvPr/>
        </p:nvSpPr>
        <p:spPr>
          <a:xfrm>
            <a:off x="9228040" y="204912"/>
            <a:ext cx="1206403" cy="461665"/>
          </a:xfrm>
          <a:prstGeom prst="rect">
            <a:avLst/>
          </a:prstGeom>
          <a:noFill/>
        </p:spPr>
        <p:txBody>
          <a:bodyPr wrap="square" rtlCol="0">
            <a:spAutoFit/>
          </a:bodyPr>
          <a:lstStyle/>
          <a:p>
            <a:pPr algn="ctr"/>
            <a:r>
              <a:rPr lang="en-US" sz="1200" b="1" dirty="0"/>
              <a:t>Output</a:t>
            </a:r>
          </a:p>
          <a:p>
            <a:pPr algn="ctr"/>
            <a:r>
              <a:rPr lang="en-US" sz="1200" b="1" dirty="0"/>
              <a:t> Layer</a:t>
            </a:r>
          </a:p>
        </p:txBody>
      </p:sp>
      <p:sp>
        <p:nvSpPr>
          <p:cNvPr id="67" name="Oval 66">
            <a:extLst>
              <a:ext uri="{FF2B5EF4-FFF2-40B4-BE49-F238E27FC236}">
                <a16:creationId xmlns:a16="http://schemas.microsoft.com/office/drawing/2014/main" id="{79967784-C0CD-9EF9-B6E7-468952C533DF}"/>
              </a:ext>
            </a:extLst>
          </p:cNvPr>
          <p:cNvSpPr/>
          <p:nvPr/>
        </p:nvSpPr>
        <p:spPr>
          <a:xfrm>
            <a:off x="6703910" y="1704033"/>
            <a:ext cx="397934" cy="40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136943A4-2BC5-FBA1-93BE-FB4F2223C4E2}"/>
              </a:ext>
            </a:extLst>
          </p:cNvPr>
          <p:cNvSpPr/>
          <p:nvPr/>
        </p:nvSpPr>
        <p:spPr>
          <a:xfrm>
            <a:off x="6703910" y="2561399"/>
            <a:ext cx="397934" cy="40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243723E4-76E6-E66C-7385-C3BC6883F698}"/>
              </a:ext>
            </a:extLst>
          </p:cNvPr>
          <p:cNvSpPr/>
          <p:nvPr/>
        </p:nvSpPr>
        <p:spPr>
          <a:xfrm>
            <a:off x="6685378" y="4134992"/>
            <a:ext cx="397934" cy="40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2E975D3E-4AC9-48AA-7199-F064821D1A44}"/>
              </a:ext>
            </a:extLst>
          </p:cNvPr>
          <p:cNvSpPr/>
          <p:nvPr/>
        </p:nvSpPr>
        <p:spPr>
          <a:xfrm>
            <a:off x="6685377" y="4943046"/>
            <a:ext cx="397934" cy="40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2CCC4E5E-CB79-8882-BC17-24EA43C8F61F}"/>
              </a:ext>
            </a:extLst>
          </p:cNvPr>
          <p:cNvSpPr txBox="1"/>
          <p:nvPr/>
        </p:nvSpPr>
        <p:spPr>
          <a:xfrm rot="5400000">
            <a:off x="6613815" y="3527455"/>
            <a:ext cx="637388" cy="369332"/>
          </a:xfrm>
          <a:prstGeom prst="rect">
            <a:avLst/>
          </a:prstGeom>
          <a:noFill/>
          <a:ln>
            <a:noFill/>
          </a:ln>
        </p:spPr>
        <p:txBody>
          <a:bodyPr wrap="square" rtlCol="0">
            <a:spAutoFit/>
          </a:bodyPr>
          <a:lstStyle/>
          <a:p>
            <a:r>
              <a:rPr lang="en-US" dirty="0"/>
              <a:t>...</a:t>
            </a:r>
          </a:p>
        </p:txBody>
      </p:sp>
      <p:sp>
        <p:nvSpPr>
          <p:cNvPr id="79" name="TextBox 78">
            <a:extLst>
              <a:ext uri="{FF2B5EF4-FFF2-40B4-BE49-F238E27FC236}">
                <a16:creationId xmlns:a16="http://schemas.microsoft.com/office/drawing/2014/main" id="{1F5CA9EC-09CC-7376-5AF9-6721B413AF5D}"/>
              </a:ext>
            </a:extLst>
          </p:cNvPr>
          <p:cNvSpPr txBox="1"/>
          <p:nvPr/>
        </p:nvSpPr>
        <p:spPr>
          <a:xfrm>
            <a:off x="7498396" y="3321393"/>
            <a:ext cx="637388" cy="369332"/>
          </a:xfrm>
          <a:prstGeom prst="rect">
            <a:avLst/>
          </a:prstGeom>
          <a:noFill/>
          <a:ln>
            <a:noFill/>
          </a:ln>
        </p:spPr>
        <p:txBody>
          <a:bodyPr wrap="square" rtlCol="0">
            <a:spAutoFit/>
          </a:bodyPr>
          <a:lstStyle/>
          <a:p>
            <a:r>
              <a:rPr lang="en-US" dirty="0"/>
              <a:t>...</a:t>
            </a:r>
          </a:p>
        </p:txBody>
      </p:sp>
      <p:sp>
        <p:nvSpPr>
          <p:cNvPr id="80" name="Oval 79">
            <a:extLst>
              <a:ext uri="{FF2B5EF4-FFF2-40B4-BE49-F238E27FC236}">
                <a16:creationId xmlns:a16="http://schemas.microsoft.com/office/drawing/2014/main" id="{C5CB9996-5FFE-E71C-C6C6-9AF0D88F5E04}"/>
              </a:ext>
            </a:extLst>
          </p:cNvPr>
          <p:cNvSpPr/>
          <p:nvPr/>
        </p:nvSpPr>
        <p:spPr>
          <a:xfrm>
            <a:off x="8169228" y="1704033"/>
            <a:ext cx="397934" cy="40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C5522005-74D4-FE81-67EF-5D1202C42144}"/>
              </a:ext>
            </a:extLst>
          </p:cNvPr>
          <p:cNvSpPr/>
          <p:nvPr/>
        </p:nvSpPr>
        <p:spPr>
          <a:xfrm>
            <a:off x="8169228" y="2561399"/>
            <a:ext cx="397934" cy="40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787CF10F-2766-55CB-480E-47268B2B711E}"/>
              </a:ext>
            </a:extLst>
          </p:cNvPr>
          <p:cNvSpPr/>
          <p:nvPr/>
        </p:nvSpPr>
        <p:spPr>
          <a:xfrm>
            <a:off x="8150696" y="4134992"/>
            <a:ext cx="397934" cy="40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DCA0FB85-357F-E68E-BE59-A950A4C8D249}"/>
              </a:ext>
            </a:extLst>
          </p:cNvPr>
          <p:cNvSpPr/>
          <p:nvPr/>
        </p:nvSpPr>
        <p:spPr>
          <a:xfrm>
            <a:off x="8150696" y="4943046"/>
            <a:ext cx="397934" cy="40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F2C8BDCD-1C79-4D13-3BA5-D50D7336E731}"/>
              </a:ext>
            </a:extLst>
          </p:cNvPr>
          <p:cNvSpPr txBox="1"/>
          <p:nvPr/>
        </p:nvSpPr>
        <p:spPr>
          <a:xfrm rot="5400000">
            <a:off x="8079133" y="3527455"/>
            <a:ext cx="637388" cy="369332"/>
          </a:xfrm>
          <a:prstGeom prst="rect">
            <a:avLst/>
          </a:prstGeom>
          <a:noFill/>
          <a:ln>
            <a:noFill/>
          </a:ln>
        </p:spPr>
        <p:txBody>
          <a:bodyPr wrap="square" rtlCol="0">
            <a:spAutoFit/>
          </a:bodyPr>
          <a:lstStyle/>
          <a:p>
            <a:r>
              <a:rPr lang="en-US" dirty="0"/>
              <a:t>...</a:t>
            </a:r>
          </a:p>
        </p:txBody>
      </p:sp>
      <p:sp>
        <p:nvSpPr>
          <p:cNvPr id="85" name="Oval 84">
            <a:extLst>
              <a:ext uri="{FF2B5EF4-FFF2-40B4-BE49-F238E27FC236}">
                <a16:creationId xmlns:a16="http://schemas.microsoft.com/office/drawing/2014/main" id="{D97674D2-AD4C-BE99-7880-BFA083A4AA67}"/>
              </a:ext>
            </a:extLst>
          </p:cNvPr>
          <p:cNvSpPr/>
          <p:nvPr/>
        </p:nvSpPr>
        <p:spPr>
          <a:xfrm>
            <a:off x="8168122" y="846667"/>
            <a:ext cx="397934" cy="40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267562E0-518B-3ED4-D8D9-5D7EFFEFCE00}"/>
              </a:ext>
            </a:extLst>
          </p:cNvPr>
          <p:cNvSpPr/>
          <p:nvPr/>
        </p:nvSpPr>
        <p:spPr>
          <a:xfrm>
            <a:off x="8135784" y="5734451"/>
            <a:ext cx="397934" cy="406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9976F600-BC5C-6F97-95DB-BC3FDEE3FB20}"/>
              </a:ext>
            </a:extLst>
          </p:cNvPr>
          <p:cNvSpPr txBox="1"/>
          <p:nvPr/>
        </p:nvSpPr>
        <p:spPr>
          <a:xfrm>
            <a:off x="6402074" y="313174"/>
            <a:ext cx="2494488" cy="276999"/>
          </a:xfrm>
          <a:prstGeom prst="rect">
            <a:avLst/>
          </a:prstGeom>
          <a:noFill/>
        </p:spPr>
        <p:txBody>
          <a:bodyPr wrap="square" rtlCol="0">
            <a:spAutoFit/>
          </a:bodyPr>
          <a:lstStyle/>
          <a:p>
            <a:pPr algn="ctr"/>
            <a:r>
              <a:rPr lang="en-US" sz="1200" b="1" dirty="0"/>
              <a:t>Hidden Layers</a:t>
            </a:r>
          </a:p>
        </p:txBody>
      </p:sp>
      <p:cxnSp>
        <p:nvCxnSpPr>
          <p:cNvPr id="90" name="Straight Connector 89">
            <a:extLst>
              <a:ext uri="{FF2B5EF4-FFF2-40B4-BE49-F238E27FC236}">
                <a16:creationId xmlns:a16="http://schemas.microsoft.com/office/drawing/2014/main" id="{F471D6A7-BA18-440A-D6C2-329A684BE944}"/>
              </a:ext>
            </a:extLst>
          </p:cNvPr>
          <p:cNvCxnSpPr>
            <a:cxnSpLocks/>
          </p:cNvCxnSpPr>
          <p:nvPr/>
        </p:nvCxnSpPr>
        <p:spPr>
          <a:xfrm>
            <a:off x="6275000" y="470826"/>
            <a:ext cx="0" cy="601120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Straight Connector 91">
            <a:extLst>
              <a:ext uri="{FF2B5EF4-FFF2-40B4-BE49-F238E27FC236}">
                <a16:creationId xmlns:a16="http://schemas.microsoft.com/office/drawing/2014/main" id="{184A9A94-08D6-4F5A-0C7F-A5140B15547D}"/>
              </a:ext>
            </a:extLst>
          </p:cNvPr>
          <p:cNvCxnSpPr/>
          <p:nvPr/>
        </p:nvCxnSpPr>
        <p:spPr>
          <a:xfrm>
            <a:off x="9168771" y="282810"/>
            <a:ext cx="0" cy="601120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BD0C55F8-424E-9C79-F895-EA317634A2C5}"/>
              </a:ext>
            </a:extLst>
          </p:cNvPr>
          <p:cNvCxnSpPr>
            <a:endCxn id="67" idx="2"/>
          </p:cNvCxnSpPr>
          <p:nvPr/>
        </p:nvCxnSpPr>
        <p:spPr>
          <a:xfrm>
            <a:off x="5899666" y="1907233"/>
            <a:ext cx="80424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15BC061-2B72-ECCA-4BDA-CFC375B38734}"/>
              </a:ext>
            </a:extLst>
          </p:cNvPr>
          <p:cNvCxnSpPr>
            <a:endCxn id="70" idx="2"/>
          </p:cNvCxnSpPr>
          <p:nvPr/>
        </p:nvCxnSpPr>
        <p:spPr>
          <a:xfrm>
            <a:off x="5899666" y="1907233"/>
            <a:ext cx="804244" cy="8573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4AED7C2F-C99C-2103-981D-D138DA7A9386}"/>
              </a:ext>
            </a:extLst>
          </p:cNvPr>
          <p:cNvCxnSpPr>
            <a:endCxn id="73" idx="2"/>
          </p:cNvCxnSpPr>
          <p:nvPr/>
        </p:nvCxnSpPr>
        <p:spPr>
          <a:xfrm>
            <a:off x="5917001" y="1931889"/>
            <a:ext cx="768377" cy="24063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2E5FA74-3284-0A97-D0A5-48F948086106}"/>
              </a:ext>
            </a:extLst>
          </p:cNvPr>
          <p:cNvCxnSpPr>
            <a:endCxn id="76" idx="2"/>
          </p:cNvCxnSpPr>
          <p:nvPr/>
        </p:nvCxnSpPr>
        <p:spPr>
          <a:xfrm>
            <a:off x="5897795" y="1921936"/>
            <a:ext cx="787582" cy="32243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07805C7A-7914-24D5-6701-A7EB22EBD492}"/>
              </a:ext>
            </a:extLst>
          </p:cNvPr>
          <p:cNvCxnSpPr>
            <a:endCxn id="67" idx="2"/>
          </p:cNvCxnSpPr>
          <p:nvPr/>
        </p:nvCxnSpPr>
        <p:spPr>
          <a:xfrm flipV="1">
            <a:off x="5897795" y="1907233"/>
            <a:ext cx="806115" cy="872069"/>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B094343-460C-27F0-CB02-449026DA7F6D}"/>
              </a:ext>
            </a:extLst>
          </p:cNvPr>
          <p:cNvCxnSpPr>
            <a:endCxn id="70" idx="2"/>
          </p:cNvCxnSpPr>
          <p:nvPr/>
        </p:nvCxnSpPr>
        <p:spPr>
          <a:xfrm flipV="1">
            <a:off x="5897795" y="2764599"/>
            <a:ext cx="806115" cy="147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56DAE73-4583-FC89-3DDC-A3F80FEE9A01}"/>
              </a:ext>
            </a:extLst>
          </p:cNvPr>
          <p:cNvCxnSpPr>
            <a:endCxn id="73" idx="2"/>
          </p:cNvCxnSpPr>
          <p:nvPr/>
        </p:nvCxnSpPr>
        <p:spPr>
          <a:xfrm>
            <a:off x="5897795" y="2771950"/>
            <a:ext cx="787583" cy="15662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F8500D4-6E55-0608-ACAD-3A52B0B1AABF}"/>
              </a:ext>
            </a:extLst>
          </p:cNvPr>
          <p:cNvCxnSpPr>
            <a:endCxn id="76" idx="2"/>
          </p:cNvCxnSpPr>
          <p:nvPr/>
        </p:nvCxnSpPr>
        <p:spPr>
          <a:xfrm>
            <a:off x="5897795" y="2789254"/>
            <a:ext cx="787582" cy="235699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AEC01C7-5F29-5430-2011-51FF8A151617}"/>
              </a:ext>
            </a:extLst>
          </p:cNvPr>
          <p:cNvCxnSpPr>
            <a:endCxn id="67" idx="2"/>
          </p:cNvCxnSpPr>
          <p:nvPr/>
        </p:nvCxnSpPr>
        <p:spPr>
          <a:xfrm flipV="1">
            <a:off x="5855643" y="1907233"/>
            <a:ext cx="848267" cy="323901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2B73A10-B1B7-C691-0A12-50FE44C05BF0}"/>
              </a:ext>
            </a:extLst>
          </p:cNvPr>
          <p:cNvCxnSpPr>
            <a:endCxn id="70" idx="2"/>
          </p:cNvCxnSpPr>
          <p:nvPr/>
        </p:nvCxnSpPr>
        <p:spPr>
          <a:xfrm flipV="1">
            <a:off x="5857850" y="2764599"/>
            <a:ext cx="846060" cy="237272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FF9B8CAA-1717-5622-B491-6F850AD465AA}"/>
              </a:ext>
            </a:extLst>
          </p:cNvPr>
          <p:cNvCxnSpPr>
            <a:endCxn id="73" idx="2"/>
          </p:cNvCxnSpPr>
          <p:nvPr/>
        </p:nvCxnSpPr>
        <p:spPr>
          <a:xfrm flipV="1">
            <a:off x="5842936" y="4338192"/>
            <a:ext cx="842442" cy="808054"/>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11AF0965-669A-FCB2-DD57-02007AE8B51A}"/>
              </a:ext>
            </a:extLst>
          </p:cNvPr>
          <p:cNvCxnSpPr>
            <a:endCxn id="76" idx="2"/>
          </p:cNvCxnSpPr>
          <p:nvPr/>
        </p:nvCxnSpPr>
        <p:spPr>
          <a:xfrm>
            <a:off x="5855643" y="5137319"/>
            <a:ext cx="829734" cy="892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76D56F4E-FB4D-E8CB-293A-BD86F3D01849}"/>
              </a:ext>
            </a:extLst>
          </p:cNvPr>
          <p:cNvCxnSpPr>
            <a:stCxn id="85" idx="6"/>
            <a:endCxn id="45" idx="1"/>
          </p:cNvCxnSpPr>
          <p:nvPr/>
        </p:nvCxnSpPr>
        <p:spPr>
          <a:xfrm>
            <a:off x="8566056" y="1049867"/>
            <a:ext cx="1076284" cy="993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FDA7A45C-256D-3D94-CD7E-711BFAE4DF8F}"/>
              </a:ext>
            </a:extLst>
          </p:cNvPr>
          <p:cNvCxnSpPr>
            <a:stCxn id="85" idx="6"/>
            <a:endCxn id="48" idx="1"/>
          </p:cNvCxnSpPr>
          <p:nvPr/>
        </p:nvCxnSpPr>
        <p:spPr>
          <a:xfrm>
            <a:off x="8566056" y="1049867"/>
            <a:ext cx="1076284" cy="95673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CB6D3956-930E-2D59-65C2-4B537FC49A48}"/>
              </a:ext>
            </a:extLst>
          </p:cNvPr>
          <p:cNvCxnSpPr>
            <a:stCxn id="85" idx="6"/>
            <a:endCxn id="61" idx="1"/>
          </p:cNvCxnSpPr>
          <p:nvPr/>
        </p:nvCxnSpPr>
        <p:spPr>
          <a:xfrm>
            <a:off x="8566056" y="1049867"/>
            <a:ext cx="1076284" cy="180718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ED04A1DD-744B-0F72-2457-17D277F84A52}"/>
              </a:ext>
            </a:extLst>
          </p:cNvPr>
          <p:cNvCxnSpPr>
            <a:stCxn id="85" idx="6"/>
            <a:endCxn id="58" idx="1"/>
          </p:cNvCxnSpPr>
          <p:nvPr/>
        </p:nvCxnSpPr>
        <p:spPr>
          <a:xfrm>
            <a:off x="8566056" y="1049867"/>
            <a:ext cx="1011185" cy="32693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AD02D45-AD10-F43F-9E64-A60BA5A8EEEA}"/>
              </a:ext>
            </a:extLst>
          </p:cNvPr>
          <p:cNvCxnSpPr>
            <a:stCxn id="85" idx="6"/>
            <a:endCxn id="51" idx="1"/>
          </p:cNvCxnSpPr>
          <p:nvPr/>
        </p:nvCxnSpPr>
        <p:spPr>
          <a:xfrm>
            <a:off x="8566056" y="1049867"/>
            <a:ext cx="1015417" cy="407973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1D4D92C-841D-9844-3696-118555AE75A3}"/>
              </a:ext>
            </a:extLst>
          </p:cNvPr>
          <p:cNvCxnSpPr>
            <a:stCxn id="85" idx="6"/>
            <a:endCxn id="54" idx="1"/>
          </p:cNvCxnSpPr>
          <p:nvPr/>
        </p:nvCxnSpPr>
        <p:spPr>
          <a:xfrm>
            <a:off x="8566056" y="1049867"/>
            <a:ext cx="1015417" cy="4887784"/>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163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4CA6A-1C8F-AB61-DBB1-25BFE6BC1112}"/>
              </a:ext>
            </a:extLst>
          </p:cNvPr>
          <p:cNvSpPr>
            <a:spLocks noGrp="1"/>
          </p:cNvSpPr>
          <p:nvPr>
            <p:ph type="ftr" sz="quarter" idx="10"/>
          </p:nvPr>
        </p:nvSpPr>
        <p:spPr/>
        <p:txBody>
          <a:bodyPr/>
          <a:lstStyle/>
          <a:p>
            <a:endParaRPr lang="en-GB" dirty="0"/>
          </a:p>
        </p:txBody>
      </p:sp>
      <p:sp>
        <p:nvSpPr>
          <p:cNvPr id="3" name="Slide Number Placeholder 2">
            <a:extLst>
              <a:ext uri="{FF2B5EF4-FFF2-40B4-BE49-F238E27FC236}">
                <a16:creationId xmlns:a16="http://schemas.microsoft.com/office/drawing/2014/main" id="{CF49AA20-9FF3-4300-351D-2ED78D4544BE}"/>
              </a:ext>
            </a:extLst>
          </p:cNvPr>
          <p:cNvSpPr>
            <a:spLocks noGrp="1"/>
          </p:cNvSpPr>
          <p:nvPr>
            <p:ph type="sldNum" sz="quarter" idx="11"/>
          </p:nvPr>
        </p:nvSpPr>
        <p:spPr/>
        <p:txBody>
          <a:bodyPr/>
          <a:lstStyle/>
          <a:p>
            <a:fld id="{3A74F2AC-1E9A-41D4-8B35-A069FB343260}" type="slidenum">
              <a:rPr lang="en-GB" smtClean="0"/>
              <a:pPr/>
              <a:t>4</a:t>
            </a:fld>
            <a:endParaRPr lang="en-GB"/>
          </a:p>
        </p:txBody>
      </p:sp>
      <p:sp>
        <p:nvSpPr>
          <p:cNvPr id="4" name="Title 3">
            <a:extLst>
              <a:ext uri="{FF2B5EF4-FFF2-40B4-BE49-F238E27FC236}">
                <a16:creationId xmlns:a16="http://schemas.microsoft.com/office/drawing/2014/main" id="{53F78699-75F2-E469-9AE3-DEEB241ADFD1}"/>
              </a:ext>
            </a:extLst>
          </p:cNvPr>
          <p:cNvSpPr>
            <a:spLocks noGrp="1"/>
          </p:cNvSpPr>
          <p:nvPr>
            <p:ph type="title"/>
          </p:nvPr>
        </p:nvSpPr>
        <p:spPr>
          <a:xfrm>
            <a:off x="455611" y="0"/>
            <a:ext cx="8977313" cy="1134949"/>
          </a:xfrm>
        </p:spPr>
        <p:txBody>
          <a:bodyPr/>
          <a:lstStyle/>
          <a:p>
            <a:r>
              <a:rPr lang="en-US" dirty="0"/>
              <a:t>02. Loss function</a:t>
            </a:r>
          </a:p>
        </p:txBody>
      </p:sp>
      <p:pic>
        <p:nvPicPr>
          <p:cNvPr id="6" name="Picture 5">
            <a:extLst>
              <a:ext uri="{FF2B5EF4-FFF2-40B4-BE49-F238E27FC236}">
                <a16:creationId xmlns:a16="http://schemas.microsoft.com/office/drawing/2014/main" id="{372B719C-8A03-7EAC-6481-2BFC6E45AC67}"/>
              </a:ext>
            </a:extLst>
          </p:cNvPr>
          <p:cNvPicPr>
            <a:picLocks noChangeAspect="1"/>
          </p:cNvPicPr>
          <p:nvPr/>
        </p:nvPicPr>
        <p:blipFill>
          <a:blip r:embed="rId2"/>
          <a:stretch>
            <a:fillRect/>
          </a:stretch>
        </p:blipFill>
        <p:spPr>
          <a:xfrm>
            <a:off x="455611" y="876998"/>
            <a:ext cx="6532448" cy="2552002"/>
          </a:xfrm>
          <a:prstGeom prst="rect">
            <a:avLst/>
          </a:prstGeom>
        </p:spPr>
      </p:pic>
      <p:pic>
        <p:nvPicPr>
          <p:cNvPr id="8" name="Picture 7">
            <a:extLst>
              <a:ext uri="{FF2B5EF4-FFF2-40B4-BE49-F238E27FC236}">
                <a16:creationId xmlns:a16="http://schemas.microsoft.com/office/drawing/2014/main" id="{0DC02D01-0A1C-7F81-31FB-64DA7B88764C}"/>
              </a:ext>
            </a:extLst>
          </p:cNvPr>
          <p:cNvPicPr>
            <a:picLocks noChangeAspect="1"/>
          </p:cNvPicPr>
          <p:nvPr/>
        </p:nvPicPr>
        <p:blipFill rotWithShape="1">
          <a:blip r:embed="rId3"/>
          <a:srcRect b="54934"/>
          <a:stretch/>
        </p:blipFill>
        <p:spPr>
          <a:xfrm>
            <a:off x="7173615" y="876998"/>
            <a:ext cx="3914550" cy="1134949"/>
          </a:xfrm>
          <a:prstGeom prst="rect">
            <a:avLst/>
          </a:prstGeom>
        </p:spPr>
      </p:pic>
      <p:pic>
        <p:nvPicPr>
          <p:cNvPr id="9" name="Picture 8">
            <a:extLst>
              <a:ext uri="{FF2B5EF4-FFF2-40B4-BE49-F238E27FC236}">
                <a16:creationId xmlns:a16="http://schemas.microsoft.com/office/drawing/2014/main" id="{59E8A50A-F516-AC46-7A49-D95C3E3D8530}"/>
              </a:ext>
            </a:extLst>
          </p:cNvPr>
          <p:cNvPicPr>
            <a:picLocks noChangeAspect="1"/>
          </p:cNvPicPr>
          <p:nvPr/>
        </p:nvPicPr>
        <p:blipFill rotWithShape="1">
          <a:blip r:embed="rId3"/>
          <a:srcRect t="54940"/>
          <a:stretch/>
        </p:blipFill>
        <p:spPr>
          <a:xfrm>
            <a:off x="7173615" y="2519116"/>
            <a:ext cx="3914550" cy="1134803"/>
          </a:xfrm>
          <a:prstGeom prst="rect">
            <a:avLst/>
          </a:prstGeom>
        </p:spPr>
      </p:pic>
      <p:pic>
        <p:nvPicPr>
          <p:cNvPr id="10" name="Picture 9">
            <a:extLst>
              <a:ext uri="{FF2B5EF4-FFF2-40B4-BE49-F238E27FC236}">
                <a16:creationId xmlns:a16="http://schemas.microsoft.com/office/drawing/2014/main" id="{914B5B99-9581-1CDD-2AB4-310DF5AA9CA3}"/>
              </a:ext>
            </a:extLst>
          </p:cNvPr>
          <p:cNvPicPr>
            <a:picLocks noChangeAspect="1"/>
          </p:cNvPicPr>
          <p:nvPr/>
        </p:nvPicPr>
        <p:blipFill rotWithShape="1">
          <a:blip r:embed="rId3"/>
          <a:srcRect t="45386" r="69960" b="45677"/>
          <a:stretch/>
        </p:blipFill>
        <p:spPr>
          <a:xfrm>
            <a:off x="8606778" y="2152999"/>
            <a:ext cx="1175927" cy="225065"/>
          </a:xfrm>
          <a:prstGeom prst="rect">
            <a:avLst/>
          </a:prstGeom>
        </p:spPr>
      </p:pic>
      <p:sp>
        <p:nvSpPr>
          <p:cNvPr id="11" name="Oval 10">
            <a:extLst>
              <a:ext uri="{FF2B5EF4-FFF2-40B4-BE49-F238E27FC236}">
                <a16:creationId xmlns:a16="http://schemas.microsoft.com/office/drawing/2014/main" id="{3EF2F1A8-CC7A-7A10-4E34-F912AB784524}"/>
              </a:ext>
            </a:extLst>
          </p:cNvPr>
          <p:cNvSpPr/>
          <p:nvPr/>
        </p:nvSpPr>
        <p:spPr>
          <a:xfrm>
            <a:off x="7281707" y="4283083"/>
            <a:ext cx="423395" cy="3225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W1</a:t>
            </a:r>
          </a:p>
        </p:txBody>
      </p:sp>
      <p:sp>
        <p:nvSpPr>
          <p:cNvPr id="12" name="Oval 11">
            <a:extLst>
              <a:ext uri="{FF2B5EF4-FFF2-40B4-BE49-F238E27FC236}">
                <a16:creationId xmlns:a16="http://schemas.microsoft.com/office/drawing/2014/main" id="{28F854ED-16A1-BB43-BB81-C1E73DC4ED93}"/>
              </a:ext>
            </a:extLst>
          </p:cNvPr>
          <p:cNvSpPr/>
          <p:nvPr/>
        </p:nvSpPr>
        <p:spPr>
          <a:xfrm>
            <a:off x="6238970" y="4993544"/>
            <a:ext cx="423395" cy="3225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W1</a:t>
            </a:r>
          </a:p>
        </p:txBody>
      </p:sp>
      <p:sp>
        <p:nvSpPr>
          <p:cNvPr id="13" name="Oval 12">
            <a:extLst>
              <a:ext uri="{FF2B5EF4-FFF2-40B4-BE49-F238E27FC236}">
                <a16:creationId xmlns:a16="http://schemas.microsoft.com/office/drawing/2014/main" id="{D4316088-0007-CF6C-4F25-73C2D4F8FA7A}"/>
              </a:ext>
            </a:extLst>
          </p:cNvPr>
          <p:cNvSpPr/>
          <p:nvPr/>
        </p:nvSpPr>
        <p:spPr>
          <a:xfrm>
            <a:off x="6856591" y="4993544"/>
            <a:ext cx="423395" cy="3225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W2</a:t>
            </a:r>
          </a:p>
        </p:txBody>
      </p:sp>
      <p:sp>
        <p:nvSpPr>
          <p:cNvPr id="14" name="Oval 13">
            <a:extLst>
              <a:ext uri="{FF2B5EF4-FFF2-40B4-BE49-F238E27FC236}">
                <a16:creationId xmlns:a16="http://schemas.microsoft.com/office/drawing/2014/main" id="{4D43291A-A908-0AE8-0DCB-9590CB49C5CE}"/>
              </a:ext>
            </a:extLst>
          </p:cNvPr>
          <p:cNvSpPr/>
          <p:nvPr/>
        </p:nvSpPr>
        <p:spPr>
          <a:xfrm>
            <a:off x="7674740" y="4993544"/>
            <a:ext cx="423395" cy="3225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W3</a:t>
            </a:r>
          </a:p>
        </p:txBody>
      </p:sp>
      <p:sp>
        <p:nvSpPr>
          <p:cNvPr id="15" name="Oval 14">
            <a:extLst>
              <a:ext uri="{FF2B5EF4-FFF2-40B4-BE49-F238E27FC236}">
                <a16:creationId xmlns:a16="http://schemas.microsoft.com/office/drawing/2014/main" id="{80DC7693-D0EB-9DBF-ABD3-56A2518B19D4}"/>
              </a:ext>
            </a:extLst>
          </p:cNvPr>
          <p:cNvSpPr/>
          <p:nvPr/>
        </p:nvSpPr>
        <p:spPr>
          <a:xfrm>
            <a:off x="8372577" y="4993544"/>
            <a:ext cx="423395" cy="3225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W4</a:t>
            </a:r>
          </a:p>
        </p:txBody>
      </p:sp>
      <p:sp>
        <p:nvSpPr>
          <p:cNvPr id="16" name="Oval 15">
            <a:extLst>
              <a:ext uri="{FF2B5EF4-FFF2-40B4-BE49-F238E27FC236}">
                <a16:creationId xmlns:a16="http://schemas.microsoft.com/office/drawing/2014/main" id="{366F2592-EA85-F20C-48F6-A4113A5D6E84}"/>
              </a:ext>
            </a:extLst>
          </p:cNvPr>
          <p:cNvSpPr/>
          <p:nvPr/>
        </p:nvSpPr>
        <p:spPr>
          <a:xfrm>
            <a:off x="5615298" y="5724610"/>
            <a:ext cx="423395" cy="3225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W1</a:t>
            </a:r>
          </a:p>
        </p:txBody>
      </p:sp>
      <p:sp>
        <p:nvSpPr>
          <p:cNvPr id="17" name="Oval 16">
            <a:extLst>
              <a:ext uri="{FF2B5EF4-FFF2-40B4-BE49-F238E27FC236}">
                <a16:creationId xmlns:a16="http://schemas.microsoft.com/office/drawing/2014/main" id="{501DB8A9-0A33-1BE4-9638-CD27CA8B32D8}"/>
              </a:ext>
            </a:extLst>
          </p:cNvPr>
          <p:cNvSpPr/>
          <p:nvPr/>
        </p:nvSpPr>
        <p:spPr>
          <a:xfrm>
            <a:off x="6760332" y="5724610"/>
            <a:ext cx="423395" cy="3225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W7</a:t>
            </a:r>
          </a:p>
        </p:txBody>
      </p:sp>
      <p:sp>
        <p:nvSpPr>
          <p:cNvPr id="18" name="Oval 17">
            <a:extLst>
              <a:ext uri="{FF2B5EF4-FFF2-40B4-BE49-F238E27FC236}">
                <a16:creationId xmlns:a16="http://schemas.microsoft.com/office/drawing/2014/main" id="{D757F029-13B4-F176-7444-900B68C808F0}"/>
              </a:ext>
            </a:extLst>
          </p:cNvPr>
          <p:cNvSpPr/>
          <p:nvPr/>
        </p:nvSpPr>
        <p:spPr>
          <a:xfrm>
            <a:off x="7774520" y="5724610"/>
            <a:ext cx="501799" cy="3225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W22</a:t>
            </a:r>
          </a:p>
        </p:txBody>
      </p:sp>
      <p:sp>
        <p:nvSpPr>
          <p:cNvPr id="19" name="Oval 18">
            <a:extLst>
              <a:ext uri="{FF2B5EF4-FFF2-40B4-BE49-F238E27FC236}">
                <a16:creationId xmlns:a16="http://schemas.microsoft.com/office/drawing/2014/main" id="{DDAC460B-AEF2-9586-EF45-3D9D4C55587B}"/>
              </a:ext>
            </a:extLst>
          </p:cNvPr>
          <p:cNvSpPr/>
          <p:nvPr/>
        </p:nvSpPr>
        <p:spPr>
          <a:xfrm>
            <a:off x="8982397" y="5724610"/>
            <a:ext cx="525671" cy="3225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W28</a:t>
            </a:r>
          </a:p>
        </p:txBody>
      </p:sp>
      <p:cxnSp>
        <p:nvCxnSpPr>
          <p:cNvPr id="20" name="Straight Arrow Connector 19">
            <a:extLst>
              <a:ext uri="{FF2B5EF4-FFF2-40B4-BE49-F238E27FC236}">
                <a16:creationId xmlns:a16="http://schemas.microsoft.com/office/drawing/2014/main" id="{33E445F8-079C-6A1B-BA47-ED54F390CF17}"/>
              </a:ext>
            </a:extLst>
          </p:cNvPr>
          <p:cNvCxnSpPr>
            <a:cxnSpLocks/>
            <a:stCxn id="11" idx="5"/>
            <a:endCxn id="11" idx="4"/>
          </p:cNvCxnSpPr>
          <p:nvPr/>
        </p:nvCxnSpPr>
        <p:spPr>
          <a:xfrm flipH="1">
            <a:off x="7493405" y="4558407"/>
            <a:ext cx="149692" cy="47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73F785D-F954-1FF3-7078-B2568ED91E9B}"/>
              </a:ext>
            </a:extLst>
          </p:cNvPr>
          <p:cNvCxnSpPr>
            <a:cxnSpLocks/>
            <a:stCxn id="11" idx="4"/>
            <a:endCxn id="12" idx="0"/>
          </p:cNvCxnSpPr>
          <p:nvPr/>
        </p:nvCxnSpPr>
        <p:spPr>
          <a:xfrm flipH="1">
            <a:off x="6450668" y="4605645"/>
            <a:ext cx="1042737" cy="387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106C73D-54A0-A2B0-EC7B-C586200B8746}"/>
              </a:ext>
            </a:extLst>
          </p:cNvPr>
          <p:cNvCxnSpPr>
            <a:cxnSpLocks/>
            <a:stCxn id="11" idx="4"/>
            <a:endCxn id="13" idx="0"/>
          </p:cNvCxnSpPr>
          <p:nvPr/>
        </p:nvCxnSpPr>
        <p:spPr>
          <a:xfrm flipH="1">
            <a:off x="7068289" y="4605645"/>
            <a:ext cx="425116" cy="387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FA427D2-E6A2-18BC-8AC0-4DD8F3B2A30E}"/>
              </a:ext>
            </a:extLst>
          </p:cNvPr>
          <p:cNvCxnSpPr>
            <a:cxnSpLocks/>
            <a:stCxn id="11" idx="4"/>
            <a:endCxn id="14" idx="0"/>
          </p:cNvCxnSpPr>
          <p:nvPr/>
        </p:nvCxnSpPr>
        <p:spPr>
          <a:xfrm>
            <a:off x="7493405" y="4605645"/>
            <a:ext cx="393033" cy="387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998E873-7E80-7665-5995-2D90D86C94C0}"/>
              </a:ext>
            </a:extLst>
          </p:cNvPr>
          <p:cNvCxnSpPr>
            <a:cxnSpLocks/>
            <a:stCxn id="11" idx="4"/>
            <a:endCxn id="15" idx="0"/>
          </p:cNvCxnSpPr>
          <p:nvPr/>
        </p:nvCxnSpPr>
        <p:spPr>
          <a:xfrm>
            <a:off x="7493405" y="4605645"/>
            <a:ext cx="1090870" cy="387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EAFE848-6D69-D0AC-50B0-4E5F5B5215BC}"/>
              </a:ext>
            </a:extLst>
          </p:cNvPr>
          <p:cNvCxnSpPr>
            <a:stCxn id="12" idx="4"/>
            <a:endCxn id="16" idx="0"/>
          </p:cNvCxnSpPr>
          <p:nvPr/>
        </p:nvCxnSpPr>
        <p:spPr>
          <a:xfrm flipH="1">
            <a:off x="5826996" y="5316106"/>
            <a:ext cx="623672" cy="408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BD4C4BF-3B6F-9683-EC7D-B369A6E6ECBC}"/>
              </a:ext>
            </a:extLst>
          </p:cNvPr>
          <p:cNvCxnSpPr>
            <a:stCxn id="12" idx="4"/>
            <a:endCxn id="17" idx="0"/>
          </p:cNvCxnSpPr>
          <p:nvPr/>
        </p:nvCxnSpPr>
        <p:spPr>
          <a:xfrm>
            <a:off x="6450668" y="5316106"/>
            <a:ext cx="521362" cy="408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71038AC-8048-D641-CAA4-393817DF4FBE}"/>
              </a:ext>
            </a:extLst>
          </p:cNvPr>
          <p:cNvCxnSpPr>
            <a:cxnSpLocks/>
            <a:stCxn id="15" idx="4"/>
            <a:endCxn id="18" idx="0"/>
          </p:cNvCxnSpPr>
          <p:nvPr/>
        </p:nvCxnSpPr>
        <p:spPr>
          <a:xfrm flipH="1">
            <a:off x="8025420" y="5316106"/>
            <a:ext cx="558855" cy="408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00FDF78-CB46-32F5-2B7E-F3988906AC66}"/>
              </a:ext>
            </a:extLst>
          </p:cNvPr>
          <p:cNvCxnSpPr>
            <a:cxnSpLocks/>
            <a:stCxn id="15" idx="4"/>
            <a:endCxn id="19" idx="0"/>
          </p:cNvCxnSpPr>
          <p:nvPr/>
        </p:nvCxnSpPr>
        <p:spPr>
          <a:xfrm>
            <a:off x="8584275" y="5316106"/>
            <a:ext cx="660958" cy="408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B9DCAFD-9108-4FEC-31DB-95BA9BA8F09B}"/>
              </a:ext>
            </a:extLst>
          </p:cNvPr>
          <p:cNvSpPr txBox="1"/>
          <p:nvPr/>
        </p:nvSpPr>
        <p:spPr>
          <a:xfrm>
            <a:off x="7289967" y="5604207"/>
            <a:ext cx="341974" cy="371312"/>
          </a:xfrm>
          <a:prstGeom prst="rect">
            <a:avLst/>
          </a:prstGeom>
          <a:noFill/>
        </p:spPr>
        <p:txBody>
          <a:bodyPr wrap="square" rtlCol="0">
            <a:spAutoFit/>
          </a:bodyPr>
          <a:lstStyle/>
          <a:p>
            <a:r>
              <a:rPr lang="en-US" dirty="0"/>
              <a:t>…</a:t>
            </a:r>
          </a:p>
        </p:txBody>
      </p:sp>
      <p:sp>
        <p:nvSpPr>
          <p:cNvPr id="30" name="TextBox 29">
            <a:extLst>
              <a:ext uri="{FF2B5EF4-FFF2-40B4-BE49-F238E27FC236}">
                <a16:creationId xmlns:a16="http://schemas.microsoft.com/office/drawing/2014/main" id="{AFB58DAE-97BF-B31F-1BB2-CC320A1A1636}"/>
              </a:ext>
            </a:extLst>
          </p:cNvPr>
          <p:cNvSpPr txBox="1"/>
          <p:nvPr/>
        </p:nvSpPr>
        <p:spPr>
          <a:xfrm>
            <a:off x="6206935" y="5604439"/>
            <a:ext cx="341974" cy="371312"/>
          </a:xfrm>
          <a:prstGeom prst="rect">
            <a:avLst/>
          </a:prstGeom>
          <a:noFill/>
        </p:spPr>
        <p:txBody>
          <a:bodyPr wrap="square" rtlCol="0">
            <a:spAutoFit/>
          </a:bodyPr>
          <a:lstStyle/>
          <a:p>
            <a:r>
              <a:rPr lang="en-US" dirty="0"/>
              <a:t>…</a:t>
            </a:r>
          </a:p>
        </p:txBody>
      </p:sp>
      <p:sp>
        <p:nvSpPr>
          <p:cNvPr id="31" name="TextBox 30">
            <a:extLst>
              <a:ext uri="{FF2B5EF4-FFF2-40B4-BE49-F238E27FC236}">
                <a16:creationId xmlns:a16="http://schemas.microsoft.com/office/drawing/2014/main" id="{929D2DF6-54FD-7191-F545-B70E962E9EA1}"/>
              </a:ext>
            </a:extLst>
          </p:cNvPr>
          <p:cNvSpPr txBox="1"/>
          <p:nvPr/>
        </p:nvSpPr>
        <p:spPr>
          <a:xfrm>
            <a:off x="8497847" y="5608534"/>
            <a:ext cx="341974" cy="371312"/>
          </a:xfrm>
          <a:prstGeom prst="rect">
            <a:avLst/>
          </a:prstGeom>
          <a:noFill/>
        </p:spPr>
        <p:txBody>
          <a:bodyPr wrap="square" rtlCol="0">
            <a:spAutoFit/>
          </a:bodyPr>
          <a:lstStyle/>
          <a:p>
            <a:r>
              <a:rPr lang="en-US" dirty="0"/>
              <a:t>…</a:t>
            </a:r>
          </a:p>
        </p:txBody>
      </p:sp>
      <p:sp>
        <p:nvSpPr>
          <p:cNvPr id="47" name="TextBox 46">
            <a:extLst>
              <a:ext uri="{FF2B5EF4-FFF2-40B4-BE49-F238E27FC236}">
                <a16:creationId xmlns:a16="http://schemas.microsoft.com/office/drawing/2014/main" id="{F4BE28CB-EF49-F3EA-2BD5-1A4A805987BB}"/>
              </a:ext>
            </a:extLst>
          </p:cNvPr>
          <p:cNvSpPr txBox="1"/>
          <p:nvPr/>
        </p:nvSpPr>
        <p:spPr>
          <a:xfrm>
            <a:off x="964438" y="4259712"/>
            <a:ext cx="2142067" cy="276999"/>
          </a:xfrm>
          <a:prstGeom prst="rect">
            <a:avLst/>
          </a:prstGeom>
          <a:noFill/>
        </p:spPr>
        <p:txBody>
          <a:bodyPr wrap="square" rtlCol="0">
            <a:spAutoFit/>
          </a:bodyPr>
          <a:lstStyle/>
          <a:p>
            <a:r>
              <a:rPr lang="en-US" sz="1200" dirty="0"/>
              <a:t>A1 = [</a:t>
            </a:r>
            <a:r>
              <a:rPr lang="en-US" sz="1200" b="1" dirty="0"/>
              <a:t>1, 1, 1,  1</a:t>
            </a:r>
            <a:r>
              <a:rPr lang="en-US" sz="1200" dirty="0"/>
              <a:t>]</a:t>
            </a:r>
          </a:p>
        </p:txBody>
      </p:sp>
      <p:sp>
        <p:nvSpPr>
          <p:cNvPr id="48" name="TextBox 47">
            <a:extLst>
              <a:ext uri="{FF2B5EF4-FFF2-40B4-BE49-F238E27FC236}">
                <a16:creationId xmlns:a16="http://schemas.microsoft.com/office/drawing/2014/main" id="{248B783F-3D54-A2A3-9086-D571A17D3C38}"/>
              </a:ext>
            </a:extLst>
          </p:cNvPr>
          <p:cNvSpPr txBox="1"/>
          <p:nvPr/>
        </p:nvSpPr>
        <p:spPr>
          <a:xfrm>
            <a:off x="964438" y="4933345"/>
            <a:ext cx="4789786" cy="830997"/>
          </a:xfrm>
          <a:prstGeom prst="rect">
            <a:avLst/>
          </a:prstGeom>
          <a:noFill/>
        </p:spPr>
        <p:txBody>
          <a:bodyPr wrap="square" rtlCol="0">
            <a:spAutoFit/>
          </a:bodyPr>
          <a:lstStyle/>
          <a:p>
            <a:r>
              <a:rPr lang="en-US" sz="1200" dirty="0"/>
              <a:t>A2 = [</a:t>
            </a:r>
            <a:r>
              <a:rPr lang="en-US" sz="1200" b="1" dirty="0"/>
              <a:t>1, 1, …, 1, 1</a:t>
            </a:r>
            <a:r>
              <a:rPr lang="en-US" sz="1200" dirty="0"/>
              <a:t>, 0, 0, …, 0, 0, 0, 0, …, 0, 0, 0, 0, …, 0, 0,</a:t>
            </a:r>
          </a:p>
          <a:p>
            <a:r>
              <a:rPr lang="en-US" sz="1200" dirty="0"/>
              <a:t>          0, 0, …, 0, 0, </a:t>
            </a:r>
            <a:r>
              <a:rPr lang="en-US" sz="1200" b="1" dirty="0"/>
              <a:t>1, 1, …, 1, 1</a:t>
            </a:r>
            <a:r>
              <a:rPr lang="en-US" sz="1200" dirty="0"/>
              <a:t>, 0, 0, …, 0, 0, 0, 0, …, 0, 0,</a:t>
            </a:r>
          </a:p>
          <a:p>
            <a:r>
              <a:rPr lang="en-US" sz="1200" dirty="0"/>
              <a:t>          0, 0, …, 0, 0, 0, 0, …, 0, 0, </a:t>
            </a:r>
            <a:r>
              <a:rPr lang="en-US" sz="1200" b="1" dirty="0"/>
              <a:t>1, 1, …, 1, 1</a:t>
            </a:r>
            <a:r>
              <a:rPr lang="en-US" sz="1200" dirty="0"/>
              <a:t>, 0, 0, …, 0, 0,</a:t>
            </a:r>
          </a:p>
          <a:p>
            <a:r>
              <a:rPr lang="en-US" sz="1200" dirty="0"/>
              <a:t>          0, 0, …, 0, 0, 0, 0, …, 0, 0, 0, 0, …, 0, 0, </a:t>
            </a:r>
            <a:r>
              <a:rPr lang="en-US" sz="1200" b="1" dirty="0"/>
              <a:t>1, 1, …, 1, 1</a:t>
            </a:r>
            <a:r>
              <a:rPr lang="en-US" sz="1200" dirty="0"/>
              <a:t>]</a:t>
            </a:r>
          </a:p>
        </p:txBody>
      </p:sp>
      <p:cxnSp>
        <p:nvCxnSpPr>
          <p:cNvPr id="49" name="Straight Connector 48">
            <a:extLst>
              <a:ext uri="{FF2B5EF4-FFF2-40B4-BE49-F238E27FC236}">
                <a16:creationId xmlns:a16="http://schemas.microsoft.com/office/drawing/2014/main" id="{B352A9A5-F391-9AC6-1094-6FBEDCC57E6F}"/>
              </a:ext>
            </a:extLst>
          </p:cNvPr>
          <p:cNvCxnSpPr>
            <a:cxnSpLocks/>
          </p:cNvCxnSpPr>
          <p:nvPr/>
        </p:nvCxnSpPr>
        <p:spPr>
          <a:xfrm>
            <a:off x="1046756" y="4698657"/>
            <a:ext cx="3987801"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0" name="Rectangle: Rounded Corners 49">
            <a:extLst>
              <a:ext uri="{FF2B5EF4-FFF2-40B4-BE49-F238E27FC236}">
                <a16:creationId xmlns:a16="http://schemas.microsoft.com/office/drawing/2014/main" id="{BE042D4E-4CB2-C3C5-0203-83E2702D75D3}"/>
              </a:ext>
            </a:extLst>
          </p:cNvPr>
          <p:cNvSpPr/>
          <p:nvPr/>
        </p:nvSpPr>
        <p:spPr>
          <a:xfrm rot="5400000">
            <a:off x="7253415" y="4160621"/>
            <a:ext cx="485284" cy="59079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075754D2-679F-C48C-3434-CE0027FF8D6F}"/>
              </a:ext>
            </a:extLst>
          </p:cNvPr>
          <p:cNvSpPr/>
          <p:nvPr/>
        </p:nvSpPr>
        <p:spPr>
          <a:xfrm rot="5400000">
            <a:off x="7270545" y="3814098"/>
            <a:ext cx="485284" cy="2653266"/>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FCBDEDB-9561-8AC6-64A7-6C1AF4E7A0EC}"/>
                  </a:ext>
                </a:extLst>
              </p:cNvPr>
              <p:cNvSpPr txBox="1"/>
              <p:nvPr/>
            </p:nvSpPr>
            <p:spPr>
              <a:xfrm>
                <a:off x="10114865" y="4283083"/>
                <a:ext cx="31636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6">
                                  <a:lumMod val="75000"/>
                                </a:schemeClr>
                              </a:solidFill>
                              <a:latin typeface="Cambria Math" panose="02040503050406030204" pitchFamily="18" charset="0"/>
                            </a:rPr>
                          </m:ctrlPr>
                        </m:sSubPr>
                        <m:e>
                          <m:r>
                            <a:rPr lang="en-US" sz="1600" b="0" i="1" smtClean="0">
                              <a:solidFill>
                                <a:schemeClr val="accent6">
                                  <a:lumMod val="75000"/>
                                </a:schemeClr>
                              </a:solidFill>
                              <a:latin typeface="Cambria Math" panose="02040503050406030204" pitchFamily="18" charset="0"/>
                            </a:rPr>
                            <m:t>𝑊</m:t>
                          </m:r>
                        </m:e>
                        <m:sub>
                          <m:r>
                            <a:rPr lang="en-US" sz="1600" b="0" i="1" smtClean="0">
                              <a:solidFill>
                                <a:schemeClr val="accent6">
                                  <a:lumMod val="75000"/>
                                </a:schemeClr>
                              </a:solidFill>
                              <a:latin typeface="Cambria Math" panose="02040503050406030204" pitchFamily="18" charset="0"/>
                            </a:rPr>
                            <m:t>1</m:t>
                          </m:r>
                        </m:sub>
                      </m:sSub>
                    </m:oMath>
                  </m:oMathPara>
                </a14:m>
                <a:endParaRPr lang="en-US" sz="1600" b="0" dirty="0">
                  <a:solidFill>
                    <a:schemeClr val="accent6">
                      <a:lumMod val="75000"/>
                    </a:schemeClr>
                  </a:solidFill>
                </a:endParaRPr>
              </a:p>
            </p:txBody>
          </p:sp>
        </mc:Choice>
        <mc:Fallback xmlns="">
          <p:sp>
            <p:nvSpPr>
              <p:cNvPr id="54" name="TextBox 53">
                <a:extLst>
                  <a:ext uri="{FF2B5EF4-FFF2-40B4-BE49-F238E27FC236}">
                    <a16:creationId xmlns:a16="http://schemas.microsoft.com/office/drawing/2014/main" id="{9FCBDEDB-9561-8AC6-64A7-6C1AF4E7A0EC}"/>
                  </a:ext>
                </a:extLst>
              </p:cNvPr>
              <p:cNvSpPr txBox="1">
                <a:spLocks noRot="1" noChangeAspect="1" noMove="1" noResize="1" noEditPoints="1" noAdjustHandles="1" noChangeArrowheads="1" noChangeShapeType="1" noTextEdit="1"/>
              </p:cNvSpPr>
              <p:nvPr/>
            </p:nvSpPr>
            <p:spPr>
              <a:xfrm>
                <a:off x="10114865" y="4283083"/>
                <a:ext cx="316369" cy="246221"/>
              </a:xfrm>
              <a:prstGeom prst="rect">
                <a:avLst/>
              </a:prstGeom>
              <a:blipFill>
                <a:blip r:embed="rId4"/>
                <a:stretch>
                  <a:fillRect l="-11538" r="-1923"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C047184-1EEA-AC89-1CBF-243EA73CD9CB}"/>
                  </a:ext>
                </a:extLst>
              </p:cNvPr>
              <p:cNvSpPr txBox="1"/>
              <p:nvPr/>
            </p:nvSpPr>
            <p:spPr>
              <a:xfrm>
                <a:off x="10132821" y="4933345"/>
                <a:ext cx="32111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6">
                                  <a:lumMod val="75000"/>
                                </a:schemeClr>
                              </a:solidFill>
                              <a:latin typeface="Cambria Math" panose="02040503050406030204" pitchFamily="18" charset="0"/>
                            </a:rPr>
                          </m:ctrlPr>
                        </m:sSubPr>
                        <m:e>
                          <m:r>
                            <a:rPr lang="en-US" sz="1600" b="0" i="1" smtClean="0">
                              <a:solidFill>
                                <a:schemeClr val="accent6">
                                  <a:lumMod val="75000"/>
                                </a:schemeClr>
                              </a:solidFill>
                              <a:latin typeface="Cambria Math" panose="02040503050406030204" pitchFamily="18" charset="0"/>
                            </a:rPr>
                            <m:t>𝑊</m:t>
                          </m:r>
                        </m:e>
                        <m:sub>
                          <m:r>
                            <a:rPr lang="en-US" sz="1600" b="0" i="1" smtClean="0">
                              <a:solidFill>
                                <a:schemeClr val="accent6">
                                  <a:lumMod val="75000"/>
                                </a:schemeClr>
                              </a:solidFill>
                              <a:latin typeface="Cambria Math" panose="02040503050406030204" pitchFamily="18" charset="0"/>
                            </a:rPr>
                            <m:t>2</m:t>
                          </m:r>
                        </m:sub>
                      </m:sSub>
                    </m:oMath>
                  </m:oMathPara>
                </a14:m>
                <a:endParaRPr lang="en-US" sz="1600" b="0" dirty="0">
                  <a:solidFill>
                    <a:schemeClr val="accent6">
                      <a:lumMod val="75000"/>
                    </a:schemeClr>
                  </a:solidFill>
                </a:endParaRPr>
              </a:p>
            </p:txBody>
          </p:sp>
        </mc:Choice>
        <mc:Fallback xmlns="">
          <p:sp>
            <p:nvSpPr>
              <p:cNvPr id="55" name="TextBox 54">
                <a:extLst>
                  <a:ext uri="{FF2B5EF4-FFF2-40B4-BE49-F238E27FC236}">
                    <a16:creationId xmlns:a16="http://schemas.microsoft.com/office/drawing/2014/main" id="{5C047184-1EEA-AC89-1CBF-243EA73CD9CB}"/>
                  </a:ext>
                </a:extLst>
              </p:cNvPr>
              <p:cNvSpPr txBox="1">
                <a:spLocks noRot="1" noChangeAspect="1" noMove="1" noResize="1" noEditPoints="1" noAdjustHandles="1" noChangeArrowheads="1" noChangeShapeType="1" noTextEdit="1"/>
              </p:cNvSpPr>
              <p:nvPr/>
            </p:nvSpPr>
            <p:spPr>
              <a:xfrm>
                <a:off x="10132821" y="4933345"/>
                <a:ext cx="321114" cy="246221"/>
              </a:xfrm>
              <a:prstGeom prst="rect">
                <a:avLst/>
              </a:prstGeom>
              <a:blipFill>
                <a:blip r:embed="rId5"/>
                <a:stretch>
                  <a:fillRect l="-11321" r="-1887" b="-14634"/>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0FB0F6E9-0AB8-FAFE-A8A6-2D2EE9718101}"/>
              </a:ext>
            </a:extLst>
          </p:cNvPr>
          <p:cNvCxnSpPr>
            <a:cxnSpLocks/>
          </p:cNvCxnSpPr>
          <p:nvPr/>
        </p:nvCxnSpPr>
        <p:spPr>
          <a:xfrm>
            <a:off x="8982397" y="4698657"/>
            <a:ext cx="1448837"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59" name="Picture 58">
            <a:extLst>
              <a:ext uri="{FF2B5EF4-FFF2-40B4-BE49-F238E27FC236}">
                <a16:creationId xmlns:a16="http://schemas.microsoft.com/office/drawing/2014/main" id="{ADB4F643-E59E-BEE4-5937-BB7F598768AC}"/>
              </a:ext>
            </a:extLst>
          </p:cNvPr>
          <p:cNvPicPr>
            <a:picLocks noChangeAspect="1"/>
          </p:cNvPicPr>
          <p:nvPr/>
        </p:nvPicPr>
        <p:blipFill>
          <a:blip r:embed="rId6"/>
          <a:stretch>
            <a:fillRect/>
          </a:stretch>
        </p:blipFill>
        <p:spPr>
          <a:xfrm>
            <a:off x="809335" y="6027464"/>
            <a:ext cx="809106" cy="780907"/>
          </a:xfrm>
          <a:prstGeom prst="rect">
            <a:avLst/>
          </a:prstGeom>
        </p:spPr>
      </p:pic>
    </p:spTree>
    <p:extLst>
      <p:ext uri="{BB962C8B-B14F-4D97-AF65-F5344CB8AC3E}">
        <p14:creationId xmlns:p14="http://schemas.microsoft.com/office/powerpoint/2010/main" val="2017832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D65F473-CF6C-8F4E-2A65-7AB0593859A6}"/>
              </a:ext>
            </a:extLst>
          </p:cNvPr>
          <p:cNvSpPr>
            <a:spLocks noGrp="1"/>
          </p:cNvSpPr>
          <p:nvPr>
            <p:ph type="ftr" sz="quarter" idx="10"/>
          </p:nvPr>
        </p:nvSpPr>
        <p:spPr/>
        <p:txBody>
          <a:bodyPr/>
          <a:lstStyle/>
          <a:p>
            <a:endParaRPr lang="en-GB" dirty="0"/>
          </a:p>
        </p:txBody>
      </p:sp>
      <p:sp>
        <p:nvSpPr>
          <p:cNvPr id="3" name="Slide Number Placeholder 2">
            <a:extLst>
              <a:ext uri="{FF2B5EF4-FFF2-40B4-BE49-F238E27FC236}">
                <a16:creationId xmlns:a16="http://schemas.microsoft.com/office/drawing/2014/main" id="{7B5B6E9C-62D3-7855-485B-D8A5474E9E94}"/>
              </a:ext>
            </a:extLst>
          </p:cNvPr>
          <p:cNvSpPr>
            <a:spLocks noGrp="1"/>
          </p:cNvSpPr>
          <p:nvPr>
            <p:ph type="sldNum" sz="quarter" idx="11"/>
          </p:nvPr>
        </p:nvSpPr>
        <p:spPr/>
        <p:txBody>
          <a:bodyPr/>
          <a:lstStyle/>
          <a:p>
            <a:fld id="{3A74F2AC-1E9A-41D4-8B35-A069FB343260}" type="slidenum">
              <a:rPr lang="en-GB" smtClean="0"/>
              <a:pPr/>
              <a:t>5</a:t>
            </a:fld>
            <a:endParaRPr lang="en-GB"/>
          </a:p>
        </p:txBody>
      </p:sp>
      <p:sp>
        <p:nvSpPr>
          <p:cNvPr id="4" name="Title 3">
            <a:extLst>
              <a:ext uri="{FF2B5EF4-FFF2-40B4-BE49-F238E27FC236}">
                <a16:creationId xmlns:a16="http://schemas.microsoft.com/office/drawing/2014/main" id="{52E87B15-A0E3-210D-7CF5-AE3906FF3D5C}"/>
              </a:ext>
            </a:extLst>
          </p:cNvPr>
          <p:cNvSpPr>
            <a:spLocks noGrp="1"/>
          </p:cNvSpPr>
          <p:nvPr>
            <p:ph type="title"/>
          </p:nvPr>
        </p:nvSpPr>
        <p:spPr>
          <a:xfrm>
            <a:off x="491067" y="0"/>
            <a:ext cx="8977313" cy="1134949"/>
          </a:xfrm>
        </p:spPr>
        <p:txBody>
          <a:bodyPr/>
          <a:lstStyle/>
          <a:p>
            <a:r>
              <a:rPr lang="en-US" dirty="0"/>
              <a:t>03. RESULTS</a:t>
            </a:r>
          </a:p>
        </p:txBody>
      </p:sp>
      <p:graphicFrame>
        <p:nvGraphicFramePr>
          <p:cNvPr id="5" name="Table 5">
            <a:extLst>
              <a:ext uri="{FF2B5EF4-FFF2-40B4-BE49-F238E27FC236}">
                <a16:creationId xmlns:a16="http://schemas.microsoft.com/office/drawing/2014/main" id="{28EC557A-FD98-E886-2799-48EB3BBF4B1F}"/>
              </a:ext>
            </a:extLst>
          </p:cNvPr>
          <p:cNvGraphicFramePr>
            <a:graphicFrameLocks noGrp="1"/>
          </p:cNvGraphicFramePr>
          <p:nvPr>
            <p:extLst>
              <p:ext uri="{D42A27DB-BD31-4B8C-83A1-F6EECF244321}">
                <p14:modId xmlns:p14="http://schemas.microsoft.com/office/powerpoint/2010/main" val="3369723712"/>
              </p:ext>
            </p:extLst>
          </p:nvPr>
        </p:nvGraphicFramePr>
        <p:xfrm>
          <a:off x="1900767" y="1907085"/>
          <a:ext cx="8390466" cy="3555574"/>
        </p:xfrm>
        <a:graphic>
          <a:graphicData uri="http://schemas.openxmlformats.org/drawingml/2006/table">
            <a:tbl>
              <a:tblPr firstRow="1" bandRow="1">
                <a:tableStyleId>{5C22544A-7EE6-4342-B048-85BDC9FD1C3A}</a:tableStyleId>
              </a:tblPr>
              <a:tblGrid>
                <a:gridCol w="1198638">
                  <a:extLst>
                    <a:ext uri="{9D8B030D-6E8A-4147-A177-3AD203B41FA5}">
                      <a16:colId xmlns:a16="http://schemas.microsoft.com/office/drawing/2014/main" val="2589041997"/>
                    </a:ext>
                  </a:extLst>
                </a:gridCol>
                <a:gridCol w="1198638">
                  <a:extLst>
                    <a:ext uri="{9D8B030D-6E8A-4147-A177-3AD203B41FA5}">
                      <a16:colId xmlns:a16="http://schemas.microsoft.com/office/drawing/2014/main" val="4190764388"/>
                    </a:ext>
                  </a:extLst>
                </a:gridCol>
                <a:gridCol w="1198638">
                  <a:extLst>
                    <a:ext uri="{9D8B030D-6E8A-4147-A177-3AD203B41FA5}">
                      <a16:colId xmlns:a16="http://schemas.microsoft.com/office/drawing/2014/main" val="3163148563"/>
                    </a:ext>
                  </a:extLst>
                </a:gridCol>
                <a:gridCol w="1198638">
                  <a:extLst>
                    <a:ext uri="{9D8B030D-6E8A-4147-A177-3AD203B41FA5}">
                      <a16:colId xmlns:a16="http://schemas.microsoft.com/office/drawing/2014/main" val="1116482752"/>
                    </a:ext>
                  </a:extLst>
                </a:gridCol>
                <a:gridCol w="1198638">
                  <a:extLst>
                    <a:ext uri="{9D8B030D-6E8A-4147-A177-3AD203B41FA5}">
                      <a16:colId xmlns:a16="http://schemas.microsoft.com/office/drawing/2014/main" val="1930799909"/>
                    </a:ext>
                  </a:extLst>
                </a:gridCol>
                <a:gridCol w="1198638">
                  <a:extLst>
                    <a:ext uri="{9D8B030D-6E8A-4147-A177-3AD203B41FA5}">
                      <a16:colId xmlns:a16="http://schemas.microsoft.com/office/drawing/2014/main" val="1869381393"/>
                    </a:ext>
                  </a:extLst>
                </a:gridCol>
                <a:gridCol w="1198638">
                  <a:extLst>
                    <a:ext uri="{9D8B030D-6E8A-4147-A177-3AD203B41FA5}">
                      <a16:colId xmlns:a16="http://schemas.microsoft.com/office/drawing/2014/main" val="846502756"/>
                    </a:ext>
                  </a:extLst>
                </a:gridCol>
              </a:tblGrid>
              <a:tr h="671608">
                <a:tc>
                  <a:txBody>
                    <a:bodyPr/>
                    <a:lstStyle/>
                    <a:p>
                      <a:endParaRPr lang="en-US" dirty="0"/>
                    </a:p>
                  </a:txBody>
                  <a:tcPr/>
                </a:tc>
                <a:tc gridSpan="2">
                  <a:txBody>
                    <a:bodyPr/>
                    <a:lstStyle/>
                    <a:p>
                      <a:pPr algn="ctr"/>
                      <a:r>
                        <a:rPr lang="en-US" sz="1400" b="1" dirty="0">
                          <a:latin typeface="Montserrat" panose="00000500000000000000" pitchFamily="2" charset="0"/>
                        </a:rPr>
                        <a:t> Neural Network with reconciliation</a:t>
                      </a:r>
                    </a:p>
                  </a:txBody>
                  <a:tcPr anchor="ctr"/>
                </a:tc>
                <a:tc hMerge="1">
                  <a:txBody>
                    <a:bodyPr/>
                    <a:lstStyle/>
                    <a:p>
                      <a:endParaRPr lang="en-US" dirty="0"/>
                    </a:p>
                  </a:txBody>
                  <a:tcPr/>
                </a:tc>
                <a:tc gridSpan="2">
                  <a:txBody>
                    <a:bodyPr/>
                    <a:lstStyle/>
                    <a:p>
                      <a:pPr algn="ctr"/>
                      <a:r>
                        <a:rPr lang="en-US" sz="1400" b="1" dirty="0">
                          <a:latin typeface="Montserrat" panose="00000500000000000000" pitchFamily="2" charset="0"/>
                        </a:rPr>
                        <a:t>Neural Network w/o reconciliation</a:t>
                      </a:r>
                    </a:p>
                  </a:txBody>
                  <a:tcPr anchor="ctr"/>
                </a:tc>
                <a:tc hMerge="1">
                  <a:txBody>
                    <a:bodyPr/>
                    <a:lstStyle/>
                    <a:p>
                      <a:endParaRPr lang="en-US" dirty="0"/>
                    </a:p>
                  </a:txBody>
                  <a:tcPr/>
                </a:tc>
                <a:tc gridSpan="2">
                  <a:txBody>
                    <a:bodyPr/>
                    <a:lstStyle/>
                    <a:p>
                      <a:pPr algn="ctr"/>
                      <a:r>
                        <a:rPr lang="en-US" sz="1400" b="1" dirty="0" err="1">
                          <a:latin typeface="Montserrat" panose="00000500000000000000" pitchFamily="2" charset="0"/>
                        </a:rPr>
                        <a:t>DeepAR</a:t>
                      </a:r>
                      <a:r>
                        <a:rPr lang="en-US" sz="1400" b="1" dirty="0">
                          <a:latin typeface="Montserrat" panose="00000500000000000000" pitchFamily="2" charset="0"/>
                        </a:rPr>
                        <a:t> w/o reconciliation</a:t>
                      </a:r>
                    </a:p>
                  </a:txBody>
                  <a:tcPr anchor="ctr"/>
                </a:tc>
                <a:tc hMerge="1">
                  <a:txBody>
                    <a:bodyPr/>
                    <a:lstStyle/>
                    <a:p>
                      <a:endParaRPr lang="en-US" dirty="0"/>
                    </a:p>
                  </a:txBody>
                  <a:tcPr/>
                </a:tc>
                <a:extLst>
                  <a:ext uri="{0D108BD9-81ED-4DB2-BD59-A6C34878D82A}">
                    <a16:rowId xmlns:a16="http://schemas.microsoft.com/office/drawing/2014/main" val="3794651277"/>
                  </a:ext>
                </a:extLst>
              </a:tr>
              <a:tr h="480661">
                <a:tc>
                  <a:txBody>
                    <a:bodyPr/>
                    <a:lstStyle/>
                    <a:p>
                      <a:endParaRPr lang="en-US" dirty="0"/>
                    </a:p>
                  </a:txBody>
                  <a:tcPr/>
                </a:tc>
                <a:tc>
                  <a:txBody>
                    <a:bodyPr/>
                    <a:lstStyle/>
                    <a:p>
                      <a:r>
                        <a:rPr lang="en-US" sz="1400" b="1" dirty="0" err="1">
                          <a:latin typeface="Montserrat" panose="00000500000000000000" pitchFamily="2" charset="0"/>
                        </a:rPr>
                        <a:t>wMAPE</a:t>
                      </a:r>
                      <a:endParaRPr lang="en-US" sz="1400" b="1" dirty="0">
                        <a:latin typeface="Montserrat" panose="00000500000000000000" pitchFamily="2" charset="0"/>
                      </a:endParaRPr>
                    </a:p>
                  </a:txBody>
                  <a:tcPr anchor="ctr"/>
                </a:tc>
                <a:tc>
                  <a:txBody>
                    <a:bodyPr/>
                    <a:lstStyle/>
                    <a:p>
                      <a:r>
                        <a:rPr lang="en-US" sz="1400" b="1" dirty="0">
                          <a:latin typeface="Montserrat" panose="00000500000000000000" pitchFamily="2" charset="0"/>
                        </a:rPr>
                        <a:t>RMSSE</a:t>
                      </a:r>
                    </a:p>
                  </a:txBody>
                  <a:tcPr anchor="ctr"/>
                </a:tc>
                <a:tc>
                  <a:txBody>
                    <a:bodyPr/>
                    <a:lstStyle/>
                    <a:p>
                      <a:r>
                        <a:rPr lang="en-US" sz="1400" b="1" dirty="0" err="1">
                          <a:latin typeface="Montserrat" panose="00000500000000000000" pitchFamily="2" charset="0"/>
                        </a:rPr>
                        <a:t>wMAPE</a:t>
                      </a:r>
                      <a:endParaRPr lang="en-US" sz="1400" b="1" dirty="0">
                        <a:latin typeface="Montserrat" panose="00000500000000000000" pitchFamily="2" charset="0"/>
                      </a:endParaRPr>
                    </a:p>
                  </a:txBody>
                  <a:tcPr anchor="ctr"/>
                </a:tc>
                <a:tc>
                  <a:txBody>
                    <a:bodyPr/>
                    <a:lstStyle/>
                    <a:p>
                      <a:r>
                        <a:rPr lang="en-US" sz="1400" b="1" dirty="0">
                          <a:latin typeface="Montserrat" panose="00000500000000000000" pitchFamily="2" charset="0"/>
                        </a:rPr>
                        <a:t>RMSSE</a:t>
                      </a:r>
                    </a:p>
                  </a:txBody>
                  <a:tcPr anchor="ctr"/>
                </a:tc>
                <a:tc>
                  <a:txBody>
                    <a:bodyPr/>
                    <a:lstStyle/>
                    <a:p>
                      <a:r>
                        <a:rPr lang="en-US" sz="1400" b="1" dirty="0" err="1">
                          <a:latin typeface="Montserrat" panose="00000500000000000000" pitchFamily="2" charset="0"/>
                        </a:rPr>
                        <a:t>wMAPE</a:t>
                      </a:r>
                      <a:endParaRPr lang="en-US" sz="1400" b="1" dirty="0">
                        <a:latin typeface="Montserrat" panose="00000500000000000000" pitchFamily="2" charset="0"/>
                      </a:endParaRPr>
                    </a:p>
                  </a:txBody>
                  <a:tcPr anchor="ctr"/>
                </a:tc>
                <a:tc>
                  <a:txBody>
                    <a:bodyPr/>
                    <a:lstStyle/>
                    <a:p>
                      <a:r>
                        <a:rPr lang="en-US" sz="1400" b="1" dirty="0">
                          <a:latin typeface="Montserrat" panose="00000500000000000000" pitchFamily="2" charset="0"/>
                        </a:rPr>
                        <a:t>RMSSE</a:t>
                      </a:r>
                    </a:p>
                  </a:txBody>
                  <a:tcPr anchor="ctr"/>
                </a:tc>
                <a:extLst>
                  <a:ext uri="{0D108BD9-81ED-4DB2-BD59-A6C34878D82A}">
                    <a16:rowId xmlns:a16="http://schemas.microsoft.com/office/drawing/2014/main" val="516077979"/>
                  </a:ext>
                </a:extLst>
              </a:tr>
              <a:tr h="480661">
                <a:tc>
                  <a:txBody>
                    <a:bodyPr/>
                    <a:lstStyle/>
                    <a:p>
                      <a:r>
                        <a:rPr lang="en-US" sz="1400" dirty="0">
                          <a:latin typeface="Montserrat" panose="00000500000000000000" pitchFamily="2" charset="0"/>
                        </a:rPr>
                        <a:t>Level 1 </a:t>
                      </a:r>
                    </a:p>
                  </a:txBody>
                  <a:tcPr/>
                </a:tc>
                <a:tc>
                  <a:txBody>
                    <a:bodyPr/>
                    <a:lstStyle/>
                    <a:p>
                      <a:pPr algn="ctr"/>
                      <a:r>
                        <a:rPr lang="en-US" sz="1400" b="1" dirty="0">
                          <a:latin typeface="Montserrat" panose="00000500000000000000" pitchFamily="2" charset="0"/>
                        </a:rPr>
                        <a:t>5.23%</a:t>
                      </a:r>
                    </a:p>
                  </a:txBody>
                  <a:tcPr anchor="ctr"/>
                </a:tc>
                <a:tc>
                  <a:txBody>
                    <a:bodyPr/>
                    <a:lstStyle/>
                    <a:p>
                      <a:pPr algn="ctr"/>
                      <a:r>
                        <a:rPr lang="en-US" sz="1400" b="1" dirty="0">
                          <a:latin typeface="Montserrat" panose="00000500000000000000" pitchFamily="2" charset="0"/>
                        </a:rPr>
                        <a:t>2.11</a:t>
                      </a:r>
                    </a:p>
                  </a:txBody>
                  <a:tcPr anchor="ctr"/>
                </a:tc>
                <a:tc>
                  <a:txBody>
                    <a:bodyPr/>
                    <a:lstStyle/>
                    <a:p>
                      <a:pPr algn="ctr"/>
                      <a:r>
                        <a:rPr lang="en-US" sz="1400" dirty="0">
                          <a:latin typeface="Montserrat" panose="00000500000000000000" pitchFamily="2" charset="0"/>
                        </a:rPr>
                        <a:t>6.03%</a:t>
                      </a:r>
                    </a:p>
                  </a:txBody>
                  <a:tcPr anchor="ctr"/>
                </a:tc>
                <a:tc>
                  <a:txBody>
                    <a:bodyPr/>
                    <a:lstStyle/>
                    <a:p>
                      <a:pPr algn="ctr"/>
                      <a:r>
                        <a:rPr lang="en-US" sz="1400" dirty="0">
                          <a:latin typeface="Montserrat" panose="00000500000000000000" pitchFamily="2" charset="0"/>
                        </a:rPr>
                        <a:t>3.13</a:t>
                      </a:r>
                    </a:p>
                  </a:txBody>
                  <a:tcPr anchor="ctr"/>
                </a:tc>
                <a:tc>
                  <a:txBody>
                    <a:bodyPr/>
                    <a:lstStyle/>
                    <a:p>
                      <a:pPr algn="ctr"/>
                      <a:r>
                        <a:rPr lang="en-US" sz="1400" b="0" i="0" kern="1200" dirty="0">
                          <a:solidFill>
                            <a:schemeClr val="dk1"/>
                          </a:solidFill>
                          <a:effectLst/>
                          <a:latin typeface="Montserrat" panose="00000500000000000000" pitchFamily="2" charset="0"/>
                          <a:ea typeface="+mn-ea"/>
                          <a:cs typeface="+mn-cs"/>
                        </a:rPr>
                        <a:t>14.56%</a:t>
                      </a:r>
                      <a:endParaRPr lang="en-US" sz="1400" dirty="0">
                        <a:latin typeface="Montserrat" panose="00000500000000000000" pitchFamily="2" charset="0"/>
                      </a:endParaRPr>
                    </a:p>
                  </a:txBody>
                  <a:tcPr anchor="ctr"/>
                </a:tc>
                <a:tc>
                  <a:txBody>
                    <a:bodyPr/>
                    <a:lstStyle/>
                    <a:p>
                      <a:pPr algn="ctr"/>
                      <a:r>
                        <a:rPr lang="en-US" sz="1400" b="0" i="0" kern="1200" dirty="0">
                          <a:solidFill>
                            <a:schemeClr val="dk1"/>
                          </a:solidFill>
                          <a:effectLst/>
                          <a:latin typeface="Montserrat" panose="00000500000000000000" pitchFamily="2" charset="0"/>
                          <a:ea typeface="+mn-ea"/>
                          <a:cs typeface="+mn-cs"/>
                        </a:rPr>
                        <a:t>8.51</a:t>
                      </a:r>
                      <a:endParaRPr lang="en-US" sz="1400" dirty="0">
                        <a:latin typeface="Montserrat" panose="00000500000000000000" pitchFamily="2" charset="0"/>
                      </a:endParaRPr>
                    </a:p>
                  </a:txBody>
                  <a:tcPr anchor="ctr"/>
                </a:tc>
                <a:extLst>
                  <a:ext uri="{0D108BD9-81ED-4DB2-BD59-A6C34878D82A}">
                    <a16:rowId xmlns:a16="http://schemas.microsoft.com/office/drawing/2014/main" val="1976895481"/>
                  </a:ext>
                </a:extLst>
              </a:tr>
              <a:tr h="480661">
                <a:tc>
                  <a:txBody>
                    <a:bodyPr/>
                    <a:lstStyle/>
                    <a:p>
                      <a:r>
                        <a:rPr lang="en-US" sz="1400" dirty="0">
                          <a:latin typeface="Montserrat" panose="00000500000000000000" pitchFamily="2" charset="0"/>
                        </a:rPr>
                        <a:t>Level 2</a:t>
                      </a:r>
                    </a:p>
                  </a:txBody>
                  <a:tcPr/>
                </a:tc>
                <a:tc>
                  <a:txBody>
                    <a:bodyPr/>
                    <a:lstStyle/>
                    <a:p>
                      <a:pPr algn="ctr"/>
                      <a:r>
                        <a:rPr lang="en-US" sz="1400" dirty="0">
                          <a:latin typeface="Montserrat" panose="00000500000000000000" pitchFamily="2" charset="0"/>
                        </a:rPr>
                        <a:t>9.73%</a:t>
                      </a:r>
                    </a:p>
                  </a:txBody>
                  <a:tcPr anchor="ctr"/>
                </a:tc>
                <a:tc>
                  <a:txBody>
                    <a:bodyPr/>
                    <a:lstStyle/>
                    <a:p>
                      <a:pPr algn="ctr"/>
                      <a:r>
                        <a:rPr lang="en-US" sz="1400" b="1" dirty="0">
                          <a:latin typeface="Montserrat" panose="00000500000000000000" pitchFamily="2" charset="0"/>
                        </a:rPr>
                        <a:t>4.61</a:t>
                      </a:r>
                    </a:p>
                  </a:txBody>
                  <a:tcPr anchor="ctr"/>
                </a:tc>
                <a:tc>
                  <a:txBody>
                    <a:bodyPr/>
                    <a:lstStyle/>
                    <a:p>
                      <a:pPr algn="ctr"/>
                      <a:r>
                        <a:rPr lang="en-US" sz="1400" b="1" dirty="0">
                          <a:latin typeface="Montserrat" panose="00000500000000000000" pitchFamily="2" charset="0"/>
                        </a:rPr>
                        <a:t>9.69%</a:t>
                      </a:r>
                    </a:p>
                  </a:txBody>
                  <a:tcPr anchor="ctr"/>
                </a:tc>
                <a:tc>
                  <a:txBody>
                    <a:bodyPr/>
                    <a:lstStyle/>
                    <a:p>
                      <a:pPr algn="ctr"/>
                      <a:r>
                        <a:rPr lang="en-US" sz="1400" dirty="0">
                          <a:latin typeface="Montserrat" panose="00000500000000000000" pitchFamily="2" charset="0"/>
                        </a:rPr>
                        <a:t>5.73</a:t>
                      </a:r>
                    </a:p>
                  </a:txBody>
                  <a:tcPr anchor="ctr"/>
                </a:tc>
                <a:tc>
                  <a:txBody>
                    <a:bodyPr/>
                    <a:lstStyle/>
                    <a:p>
                      <a:pPr algn="ctr"/>
                      <a:r>
                        <a:rPr lang="en-US" sz="1400" b="0" i="0" kern="1200" dirty="0">
                          <a:solidFill>
                            <a:schemeClr val="dk1"/>
                          </a:solidFill>
                          <a:effectLst/>
                          <a:latin typeface="Montserrat" panose="00000500000000000000" pitchFamily="2" charset="0"/>
                          <a:ea typeface="+mn-ea"/>
                          <a:cs typeface="+mn-cs"/>
                        </a:rPr>
                        <a:t>17.87%</a:t>
                      </a:r>
                      <a:endParaRPr lang="en-US" sz="1400" dirty="0">
                        <a:latin typeface="Montserrat" panose="00000500000000000000" pitchFamily="2" charset="0"/>
                      </a:endParaRPr>
                    </a:p>
                  </a:txBody>
                  <a:tcPr anchor="ctr"/>
                </a:tc>
                <a:tc>
                  <a:txBody>
                    <a:bodyPr/>
                    <a:lstStyle/>
                    <a:p>
                      <a:pPr algn="ctr"/>
                      <a:r>
                        <a:rPr lang="en-US" sz="1400" dirty="0">
                          <a:latin typeface="Montserrat" panose="00000500000000000000" pitchFamily="2" charset="0"/>
                        </a:rPr>
                        <a:t>15.91</a:t>
                      </a:r>
                    </a:p>
                  </a:txBody>
                  <a:tcPr anchor="ctr"/>
                </a:tc>
                <a:extLst>
                  <a:ext uri="{0D108BD9-81ED-4DB2-BD59-A6C34878D82A}">
                    <a16:rowId xmlns:a16="http://schemas.microsoft.com/office/drawing/2014/main" val="1873511698"/>
                  </a:ext>
                </a:extLst>
              </a:tr>
              <a:tr h="480661">
                <a:tc>
                  <a:txBody>
                    <a:bodyPr/>
                    <a:lstStyle/>
                    <a:p>
                      <a:r>
                        <a:rPr lang="en-US" sz="1400" dirty="0">
                          <a:latin typeface="Montserrat" panose="00000500000000000000" pitchFamily="2" charset="0"/>
                        </a:rPr>
                        <a:t>Level 3</a:t>
                      </a:r>
                    </a:p>
                  </a:txBody>
                  <a:tcPr/>
                </a:tc>
                <a:tc>
                  <a:txBody>
                    <a:bodyPr/>
                    <a:lstStyle/>
                    <a:p>
                      <a:pPr algn="ctr"/>
                      <a:r>
                        <a:rPr lang="en-US" sz="1400" b="1" dirty="0">
                          <a:latin typeface="Montserrat" panose="00000500000000000000" pitchFamily="2" charset="0"/>
                        </a:rPr>
                        <a:t>15.54%</a:t>
                      </a:r>
                    </a:p>
                  </a:txBody>
                  <a:tcPr anchor="ctr"/>
                </a:tc>
                <a:tc>
                  <a:txBody>
                    <a:bodyPr/>
                    <a:lstStyle/>
                    <a:p>
                      <a:pPr algn="ctr"/>
                      <a:r>
                        <a:rPr lang="en-US" sz="1400" b="1" dirty="0">
                          <a:latin typeface="Montserrat" panose="00000500000000000000" pitchFamily="2" charset="0"/>
                        </a:rPr>
                        <a:t>52.30</a:t>
                      </a:r>
                    </a:p>
                  </a:txBody>
                  <a:tcPr anchor="ctr"/>
                </a:tc>
                <a:tc>
                  <a:txBody>
                    <a:bodyPr/>
                    <a:lstStyle/>
                    <a:p>
                      <a:pPr algn="ctr"/>
                      <a:r>
                        <a:rPr lang="en-US" sz="1400" dirty="0">
                          <a:latin typeface="Montserrat" panose="00000500000000000000" pitchFamily="2" charset="0"/>
                        </a:rPr>
                        <a:t>15.94%</a:t>
                      </a:r>
                    </a:p>
                  </a:txBody>
                  <a:tcPr anchor="ctr"/>
                </a:tc>
                <a:tc>
                  <a:txBody>
                    <a:bodyPr/>
                    <a:lstStyle/>
                    <a:p>
                      <a:pPr algn="ctr"/>
                      <a:r>
                        <a:rPr lang="en-US" sz="1400" dirty="0">
                          <a:latin typeface="Montserrat" panose="00000500000000000000" pitchFamily="2" charset="0"/>
                        </a:rPr>
                        <a:t>60.24</a:t>
                      </a:r>
                    </a:p>
                  </a:txBody>
                  <a:tcPr anchor="ctr"/>
                </a:tc>
                <a:tc>
                  <a:txBody>
                    <a:bodyPr/>
                    <a:lstStyle/>
                    <a:p>
                      <a:pPr algn="ctr"/>
                      <a:r>
                        <a:rPr lang="en-US" sz="1400" b="0" i="0" kern="1200" dirty="0">
                          <a:solidFill>
                            <a:schemeClr val="dk1"/>
                          </a:solidFill>
                          <a:effectLst/>
                          <a:latin typeface="Montserrat" panose="00000500000000000000" pitchFamily="2" charset="0"/>
                          <a:ea typeface="+mn-ea"/>
                          <a:cs typeface="+mn-cs"/>
                        </a:rPr>
                        <a:t>21.74%</a:t>
                      </a:r>
                      <a:endParaRPr lang="en-US" sz="1400" dirty="0">
                        <a:latin typeface="Montserrat" panose="00000500000000000000" pitchFamily="2" charset="0"/>
                      </a:endParaRPr>
                    </a:p>
                  </a:txBody>
                  <a:tcPr anchor="ctr"/>
                </a:tc>
                <a:tc>
                  <a:txBody>
                    <a:bodyPr/>
                    <a:lstStyle/>
                    <a:p>
                      <a:pPr algn="ctr"/>
                      <a:r>
                        <a:rPr lang="en-US" sz="1400" dirty="0">
                          <a:latin typeface="Montserrat" panose="00000500000000000000" pitchFamily="2" charset="0"/>
                        </a:rPr>
                        <a:t>171.45</a:t>
                      </a:r>
                    </a:p>
                  </a:txBody>
                  <a:tcPr anchor="ctr"/>
                </a:tc>
                <a:extLst>
                  <a:ext uri="{0D108BD9-81ED-4DB2-BD59-A6C34878D82A}">
                    <a16:rowId xmlns:a16="http://schemas.microsoft.com/office/drawing/2014/main" val="1868225814"/>
                  </a:ext>
                </a:extLst>
              </a:tr>
              <a:tr h="480661">
                <a:tc>
                  <a:txBody>
                    <a:bodyPr/>
                    <a:lstStyle/>
                    <a:p>
                      <a:r>
                        <a:rPr lang="en-US" sz="1400" dirty="0">
                          <a:latin typeface="Montserrat" panose="00000500000000000000" pitchFamily="2" charset="0"/>
                        </a:rPr>
                        <a:t>Level 4</a:t>
                      </a:r>
                    </a:p>
                  </a:txBody>
                  <a:tcPr/>
                </a:tc>
                <a:tc>
                  <a:txBody>
                    <a:bodyPr/>
                    <a:lstStyle/>
                    <a:p>
                      <a:pPr algn="ctr"/>
                      <a:r>
                        <a:rPr lang="en-US" sz="1400" b="1" dirty="0">
                          <a:latin typeface="Montserrat" panose="00000500000000000000" pitchFamily="2" charset="0"/>
                        </a:rPr>
                        <a:t>18.04%</a:t>
                      </a:r>
                    </a:p>
                  </a:txBody>
                  <a:tcPr anchor="ctr"/>
                </a:tc>
                <a:tc>
                  <a:txBody>
                    <a:bodyPr/>
                    <a:lstStyle/>
                    <a:p>
                      <a:pPr algn="ctr"/>
                      <a:r>
                        <a:rPr lang="en-US" sz="1400" b="1" dirty="0">
                          <a:latin typeface="Montserrat" panose="00000500000000000000" pitchFamily="2" charset="0"/>
                        </a:rPr>
                        <a:t>21.31</a:t>
                      </a:r>
                    </a:p>
                  </a:txBody>
                  <a:tcPr anchor="ctr"/>
                </a:tc>
                <a:tc>
                  <a:txBody>
                    <a:bodyPr/>
                    <a:lstStyle/>
                    <a:p>
                      <a:pPr algn="ctr"/>
                      <a:r>
                        <a:rPr lang="en-US" sz="1400" dirty="0">
                          <a:latin typeface="Montserrat" panose="00000500000000000000" pitchFamily="2" charset="0"/>
                        </a:rPr>
                        <a:t>18.29%</a:t>
                      </a:r>
                    </a:p>
                  </a:txBody>
                  <a:tcPr anchor="ctr"/>
                </a:tc>
                <a:tc>
                  <a:txBody>
                    <a:bodyPr/>
                    <a:lstStyle/>
                    <a:p>
                      <a:pPr algn="ctr"/>
                      <a:r>
                        <a:rPr lang="en-US" sz="1400" dirty="0">
                          <a:latin typeface="Montserrat" panose="00000500000000000000" pitchFamily="2" charset="0"/>
                        </a:rPr>
                        <a:t>22.30</a:t>
                      </a:r>
                    </a:p>
                  </a:txBody>
                  <a:tcPr anchor="ctr"/>
                </a:tc>
                <a:tc>
                  <a:txBody>
                    <a:bodyPr/>
                    <a:lstStyle/>
                    <a:p>
                      <a:pPr algn="ctr"/>
                      <a:r>
                        <a:rPr lang="en-US" sz="1400" b="0" i="0" kern="1200" dirty="0">
                          <a:solidFill>
                            <a:schemeClr val="dk1"/>
                          </a:solidFill>
                          <a:effectLst/>
                          <a:latin typeface="Montserrat" panose="00000500000000000000" pitchFamily="2" charset="0"/>
                          <a:ea typeface="+mn-ea"/>
                          <a:cs typeface="+mn-cs"/>
                        </a:rPr>
                        <a:t>24.24%</a:t>
                      </a:r>
                      <a:endParaRPr lang="en-US" sz="1400" dirty="0">
                        <a:latin typeface="Montserrat" panose="00000500000000000000" pitchFamily="2" charset="0"/>
                      </a:endParaRPr>
                    </a:p>
                  </a:txBody>
                  <a:tcPr anchor="ctr"/>
                </a:tc>
                <a:tc>
                  <a:txBody>
                    <a:bodyPr/>
                    <a:lstStyle/>
                    <a:p>
                      <a:pPr algn="ctr"/>
                      <a:r>
                        <a:rPr lang="en-US" sz="1400" dirty="0">
                          <a:latin typeface="Montserrat" panose="00000500000000000000" pitchFamily="2" charset="0"/>
                        </a:rPr>
                        <a:t>28.14</a:t>
                      </a:r>
                    </a:p>
                  </a:txBody>
                  <a:tcPr anchor="ctr"/>
                </a:tc>
                <a:extLst>
                  <a:ext uri="{0D108BD9-81ED-4DB2-BD59-A6C34878D82A}">
                    <a16:rowId xmlns:a16="http://schemas.microsoft.com/office/drawing/2014/main" val="3290174911"/>
                  </a:ext>
                </a:extLst>
              </a:tr>
              <a:tr h="480661">
                <a:tc>
                  <a:txBody>
                    <a:bodyPr/>
                    <a:lstStyle/>
                    <a:p>
                      <a:r>
                        <a:rPr lang="en-US" sz="1400" dirty="0">
                          <a:latin typeface="Montserrat" panose="00000500000000000000" pitchFamily="2" charset="0"/>
                        </a:rPr>
                        <a:t>Global</a:t>
                      </a:r>
                    </a:p>
                  </a:txBody>
                  <a:tcPr/>
                </a:tc>
                <a:tc>
                  <a:txBody>
                    <a:bodyPr/>
                    <a:lstStyle/>
                    <a:p>
                      <a:pPr algn="ctr"/>
                      <a:r>
                        <a:rPr lang="en-US" sz="1400" b="1" dirty="0">
                          <a:latin typeface="Montserrat" panose="00000500000000000000" pitchFamily="2" charset="0"/>
                        </a:rPr>
                        <a:t>12.13%</a:t>
                      </a:r>
                    </a:p>
                  </a:txBody>
                  <a:tcPr anchor="ctr"/>
                </a:tc>
                <a:tc>
                  <a:txBody>
                    <a:bodyPr/>
                    <a:lstStyle/>
                    <a:p>
                      <a:pPr algn="ctr"/>
                      <a:r>
                        <a:rPr lang="en-US" sz="1400" b="1" dirty="0">
                          <a:latin typeface="Montserrat" panose="00000500000000000000" pitchFamily="2" charset="0"/>
                        </a:rPr>
                        <a:t>20.08</a:t>
                      </a:r>
                    </a:p>
                  </a:txBody>
                  <a:tcPr anchor="ctr"/>
                </a:tc>
                <a:tc>
                  <a:txBody>
                    <a:bodyPr/>
                    <a:lstStyle/>
                    <a:p>
                      <a:pPr algn="ctr"/>
                      <a:r>
                        <a:rPr lang="en-US" sz="1400" dirty="0">
                          <a:latin typeface="Montserrat" panose="00000500000000000000" pitchFamily="2" charset="0"/>
                        </a:rPr>
                        <a:t>12.49%</a:t>
                      </a:r>
                    </a:p>
                  </a:txBody>
                  <a:tcPr anchor="ctr"/>
                </a:tc>
                <a:tc>
                  <a:txBody>
                    <a:bodyPr/>
                    <a:lstStyle/>
                    <a:p>
                      <a:pPr algn="ctr"/>
                      <a:r>
                        <a:rPr lang="en-US" sz="1400" dirty="0">
                          <a:latin typeface="Montserrat" panose="00000500000000000000" pitchFamily="2" charset="0"/>
                        </a:rPr>
                        <a:t>22.85</a:t>
                      </a:r>
                    </a:p>
                  </a:txBody>
                  <a:tcPr anchor="ctr"/>
                </a:tc>
                <a:tc>
                  <a:txBody>
                    <a:bodyPr/>
                    <a:lstStyle/>
                    <a:p>
                      <a:pPr algn="ctr"/>
                      <a:r>
                        <a:rPr lang="en-US" sz="1400" dirty="0">
                          <a:latin typeface="Montserrat" panose="00000500000000000000" pitchFamily="2" charset="0"/>
                        </a:rPr>
                        <a:t>19.60%</a:t>
                      </a:r>
                    </a:p>
                  </a:txBody>
                  <a:tcPr anchor="ctr"/>
                </a:tc>
                <a:tc>
                  <a:txBody>
                    <a:bodyPr/>
                    <a:lstStyle/>
                    <a:p>
                      <a:pPr algn="ctr"/>
                      <a:r>
                        <a:rPr lang="en-US" sz="1400" dirty="0">
                          <a:latin typeface="Montserrat" panose="00000500000000000000" pitchFamily="2" charset="0"/>
                        </a:rPr>
                        <a:t>56.00</a:t>
                      </a:r>
                    </a:p>
                  </a:txBody>
                  <a:tcPr anchor="ctr"/>
                </a:tc>
                <a:extLst>
                  <a:ext uri="{0D108BD9-81ED-4DB2-BD59-A6C34878D82A}">
                    <a16:rowId xmlns:a16="http://schemas.microsoft.com/office/drawing/2014/main" val="1983389164"/>
                  </a:ext>
                </a:extLst>
              </a:tr>
            </a:tbl>
          </a:graphicData>
        </a:graphic>
      </p:graphicFrame>
      <p:pic>
        <p:nvPicPr>
          <p:cNvPr id="6" name="Picture 5">
            <a:extLst>
              <a:ext uri="{FF2B5EF4-FFF2-40B4-BE49-F238E27FC236}">
                <a16:creationId xmlns:a16="http://schemas.microsoft.com/office/drawing/2014/main" id="{15A59C45-87DF-5A89-EED0-0651A7A6BED6}"/>
              </a:ext>
            </a:extLst>
          </p:cNvPr>
          <p:cNvPicPr>
            <a:picLocks noChangeAspect="1"/>
          </p:cNvPicPr>
          <p:nvPr/>
        </p:nvPicPr>
        <p:blipFill>
          <a:blip r:embed="rId2"/>
          <a:stretch>
            <a:fillRect/>
          </a:stretch>
        </p:blipFill>
        <p:spPr>
          <a:xfrm>
            <a:off x="809335" y="6027464"/>
            <a:ext cx="809106" cy="780907"/>
          </a:xfrm>
          <a:prstGeom prst="rect">
            <a:avLst/>
          </a:prstGeom>
        </p:spPr>
      </p:pic>
    </p:spTree>
    <p:extLst>
      <p:ext uri="{BB962C8B-B14F-4D97-AF65-F5344CB8AC3E}">
        <p14:creationId xmlns:p14="http://schemas.microsoft.com/office/powerpoint/2010/main" val="1307147455"/>
      </p:ext>
    </p:extLst>
  </p:cSld>
  <p:clrMapOvr>
    <a:masterClrMapping/>
  </p:clrMapOvr>
</p:sld>
</file>

<file path=ppt/theme/theme1.xml><?xml version="1.0" encoding="utf-8"?>
<a:theme xmlns:a="http://schemas.openxmlformats.org/drawingml/2006/main" name="MIT ">
  <a:themeElements>
    <a:clrScheme name="Office">
      <a:dk1>
        <a:srgbClr val="545759"/>
      </a:dk1>
      <a:lt1>
        <a:srgbClr val="FFFFFF"/>
      </a:lt1>
      <a:dk2>
        <a:srgbClr val="8A8B8C"/>
      </a:dk2>
      <a:lt2>
        <a:srgbClr val="C9C8C7"/>
      </a:lt2>
      <a:accent1>
        <a:srgbClr val="A31F34"/>
      </a:accent1>
      <a:accent2>
        <a:srgbClr val="041D40"/>
      </a:accent2>
      <a:accent3>
        <a:srgbClr val="006B67"/>
      </a:accent3>
      <a:accent4>
        <a:srgbClr val="00698E"/>
      </a:accent4>
      <a:accent5>
        <a:srgbClr val="6AA2B8"/>
      </a:accent5>
      <a:accent6>
        <a:srgbClr val="F6B221"/>
      </a:accent6>
      <a:hlink>
        <a:srgbClr val="0563C1"/>
      </a:hlink>
      <a:folHlink>
        <a:srgbClr val="954F72"/>
      </a:folHlink>
    </a:clrScheme>
    <a:fontScheme name="Custom 1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IT 7599 Template 07SB.pptx" id="{DD7A6512-08E3-408B-B0C8-1B99466C1ED7}" vid="{ECB4D06D-B6F2-475A-B050-501EEA5F3E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C7E38411235A848B9BC3C2F06233B6B" ma:contentTypeVersion="16" ma:contentTypeDescription="Create a new document." ma:contentTypeScope="" ma:versionID="59e93b2cf53ebad2a10911b5c5bb3dc8">
  <xsd:schema xmlns:xsd="http://www.w3.org/2001/XMLSchema" xmlns:xs="http://www.w3.org/2001/XMLSchema" xmlns:p="http://schemas.microsoft.com/office/2006/metadata/properties" xmlns:ns2="7097b299-c2ac-4eb1-aec2-08cd1aa2aff0" xmlns:ns3="a5bf85ab-5b89-45d5-812d-d881043611a5" targetNamespace="http://schemas.microsoft.com/office/2006/metadata/properties" ma:root="true" ma:fieldsID="aaf1a357d07dc3e38611774c3c8bd284" ns2:_="" ns3:_="">
    <xsd:import namespace="7097b299-c2ac-4eb1-aec2-08cd1aa2aff0"/>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97b299-c2ac-4eb1-aec2-08cd1aa2af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367377-cea2-4f59-9866-8491a8f07ab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18993d-1d16-43cf-b63c-2f328976747f}" ma:internalName="TaxCatchAll" ma:showField="CatchAllData" ma:web="a5bf85ab-5b89-45d5-812d-d881043611a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097b299-c2ac-4eb1-aec2-08cd1aa2aff0">
      <Terms xmlns="http://schemas.microsoft.com/office/infopath/2007/PartnerControls"/>
    </lcf76f155ced4ddcb4097134ff3c332f>
    <TaxCatchAll xmlns="a5bf85ab-5b89-45d5-812d-d881043611a5" xsi:nil="true"/>
  </documentManagement>
</p:properties>
</file>

<file path=customXml/itemProps1.xml><?xml version="1.0" encoding="utf-8"?>
<ds:datastoreItem xmlns:ds="http://schemas.openxmlformats.org/officeDocument/2006/customXml" ds:itemID="{92FB81A3-EB9C-4B5B-84A8-3AF39DB38FBA}">
  <ds:schemaRefs>
    <ds:schemaRef ds:uri="http://schemas.microsoft.com/sharepoint/v3/contenttype/forms"/>
  </ds:schemaRefs>
</ds:datastoreItem>
</file>

<file path=customXml/itemProps2.xml><?xml version="1.0" encoding="utf-8"?>
<ds:datastoreItem xmlns:ds="http://schemas.openxmlformats.org/officeDocument/2006/customXml" ds:itemID="{73456697-91D3-40E4-9E25-ACB00D34D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97b299-c2ac-4eb1-aec2-08cd1aa2aff0"/>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9ADDA77-3326-4952-8EB6-098CD7AE2F3F}">
  <ds:schemaRefs>
    <ds:schemaRef ds:uri="http://www.w3.org/XML/1998/namespace"/>
    <ds:schemaRef ds:uri="http://schemas.microsoft.com/office/infopath/2007/PartnerControls"/>
    <ds:schemaRef ds:uri="http://schemas.microsoft.com/office/2006/documentManagement/types"/>
    <ds:schemaRef ds:uri="http://purl.org/dc/elements/1.1/"/>
    <ds:schemaRef ds:uri="a5bf85ab-5b89-45d5-812d-d881043611a5"/>
    <ds:schemaRef ds:uri="http://purl.org/dc/terms/"/>
    <ds:schemaRef ds:uri="http://schemas.microsoft.com/office/2006/metadata/properties"/>
    <ds:schemaRef ds:uri="http://purl.org/dc/dcmitype/"/>
    <ds:schemaRef ds:uri="http://schemas.openxmlformats.org/package/2006/metadata/core-properties"/>
    <ds:schemaRef ds:uri="7097b299-c2ac-4eb1-aec2-08cd1aa2aff0"/>
  </ds:schemaRefs>
</ds:datastoreItem>
</file>

<file path=docProps/app.xml><?xml version="1.0" encoding="utf-8"?>
<Properties xmlns="http://schemas.openxmlformats.org/officeDocument/2006/extended-properties" xmlns:vt="http://schemas.openxmlformats.org/officeDocument/2006/docPropsVTypes">
  <Template>MIT </Template>
  <TotalTime>256</TotalTime>
  <Words>407</Words>
  <Application>Microsoft Office PowerPoint</Application>
  <PresentationFormat>Widescreen</PresentationFormat>
  <Paragraphs>170</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Arial Black</vt:lpstr>
      <vt:lpstr>Calibri</vt:lpstr>
      <vt:lpstr>Cambria Math</vt:lpstr>
      <vt:lpstr>Montserrat</vt:lpstr>
      <vt:lpstr>MIT </vt:lpstr>
      <vt:lpstr>Hierarchical Time series</vt:lpstr>
      <vt:lpstr>01. MODELING AND DATA</vt:lpstr>
      <vt:lpstr>PowerPoint Presentation</vt:lpstr>
      <vt:lpstr>02. Loss function</vt:lpstr>
      <vt:lpstr>03.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Maiwenn Marie Danno</dc:creator>
  <cp:lastModifiedBy>Hamza Zerhouni</cp:lastModifiedBy>
  <cp:revision>3</cp:revision>
  <dcterms:created xsi:type="dcterms:W3CDTF">2023-05-08T19:33:26Z</dcterms:created>
  <dcterms:modified xsi:type="dcterms:W3CDTF">2023-08-11T13:04:51Z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0x0101003C7E38411235A848B9BC3C2F06233B6B</vt:lpwstr>
  </property>
  <property fmtid="{D5CDD505-2E9C-101B-9397-08002B2CF9AE}" pid="3" name="MediaServiceImageTags">
    <vt:lpwstr/>
  </property>
</Properties>
</file>